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83" r:id="rId3"/>
    <p:sldId id="258" r:id="rId4"/>
    <p:sldId id="259" r:id="rId5"/>
    <p:sldId id="260" r:id="rId6"/>
    <p:sldId id="263" r:id="rId7"/>
    <p:sldId id="264" r:id="rId8"/>
    <p:sldId id="265" r:id="rId9"/>
    <p:sldId id="266" r:id="rId10"/>
    <p:sldId id="267" r:id="rId11"/>
    <p:sldId id="268" r:id="rId12"/>
    <p:sldId id="269" r:id="rId13"/>
    <p:sldId id="270" r:id="rId14"/>
    <p:sldId id="271" r:id="rId15"/>
    <p:sldId id="272" r:id="rId16"/>
    <p:sldId id="273" r:id="rId17"/>
    <p:sldId id="274" r:id="rId18"/>
    <p:sldId id="275" r:id="rId19"/>
    <p:sldId id="276" r:id="rId20"/>
    <p:sldId id="277" r:id="rId21"/>
    <p:sldId id="281" r:id="rId22"/>
    <p:sldId id="278" r:id="rId23"/>
    <p:sldId id="282" r:id="rId2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7297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68" d="100"/>
          <a:sy n="68" d="100"/>
        </p:scale>
        <p:origin x="240"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BC2A10-D653-F193-4DA7-888AB7C0D169}"/>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NZ"/>
          </a:p>
        </p:txBody>
      </p:sp>
      <p:sp>
        <p:nvSpPr>
          <p:cNvPr id="3" name="Subtitle 2">
            <a:extLst>
              <a:ext uri="{FF2B5EF4-FFF2-40B4-BE49-F238E27FC236}">
                <a16:creationId xmlns:a16="http://schemas.microsoft.com/office/drawing/2014/main" id="{9327B2D2-00AF-3CBD-F7BF-78F5EDA8E0B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NZ"/>
          </a:p>
        </p:txBody>
      </p:sp>
      <p:sp>
        <p:nvSpPr>
          <p:cNvPr id="4" name="Date Placeholder 3">
            <a:extLst>
              <a:ext uri="{FF2B5EF4-FFF2-40B4-BE49-F238E27FC236}">
                <a16:creationId xmlns:a16="http://schemas.microsoft.com/office/drawing/2014/main" id="{77E107AC-4E1D-25C5-F2A1-9539E70732CF}"/>
              </a:ext>
            </a:extLst>
          </p:cNvPr>
          <p:cNvSpPr>
            <a:spLocks noGrp="1"/>
          </p:cNvSpPr>
          <p:nvPr>
            <p:ph type="dt" sz="half" idx="10"/>
          </p:nvPr>
        </p:nvSpPr>
        <p:spPr/>
        <p:txBody>
          <a:bodyPr/>
          <a:lstStyle/>
          <a:p>
            <a:fld id="{7F2D4CFD-19AC-4B9E-8E47-BB1750912661}" type="datetimeFigureOut">
              <a:rPr lang="en-NZ" smtClean="0"/>
              <a:t>23/04/2025</a:t>
            </a:fld>
            <a:endParaRPr lang="en-NZ"/>
          </a:p>
        </p:txBody>
      </p:sp>
      <p:sp>
        <p:nvSpPr>
          <p:cNvPr id="5" name="Footer Placeholder 4">
            <a:extLst>
              <a:ext uri="{FF2B5EF4-FFF2-40B4-BE49-F238E27FC236}">
                <a16:creationId xmlns:a16="http://schemas.microsoft.com/office/drawing/2014/main" id="{286BC676-A900-84EB-9F28-710A80D746FA}"/>
              </a:ext>
            </a:extLst>
          </p:cNvPr>
          <p:cNvSpPr>
            <a:spLocks noGrp="1"/>
          </p:cNvSpPr>
          <p:nvPr>
            <p:ph type="ftr" sz="quarter" idx="11"/>
          </p:nvPr>
        </p:nvSpPr>
        <p:spPr/>
        <p:txBody>
          <a:bodyPr/>
          <a:lstStyle/>
          <a:p>
            <a:endParaRPr lang="en-NZ"/>
          </a:p>
        </p:txBody>
      </p:sp>
      <p:sp>
        <p:nvSpPr>
          <p:cNvPr id="6" name="Slide Number Placeholder 5">
            <a:extLst>
              <a:ext uri="{FF2B5EF4-FFF2-40B4-BE49-F238E27FC236}">
                <a16:creationId xmlns:a16="http://schemas.microsoft.com/office/drawing/2014/main" id="{82BC1546-A87B-AF62-E3E1-1512F8836EA5}"/>
              </a:ext>
            </a:extLst>
          </p:cNvPr>
          <p:cNvSpPr>
            <a:spLocks noGrp="1"/>
          </p:cNvSpPr>
          <p:nvPr>
            <p:ph type="sldNum" sz="quarter" idx="12"/>
          </p:nvPr>
        </p:nvSpPr>
        <p:spPr/>
        <p:txBody>
          <a:bodyPr/>
          <a:lstStyle/>
          <a:p>
            <a:fld id="{6A472A23-8C9B-4FD2-B0F3-E0281A783C3D}" type="slidenum">
              <a:rPr lang="en-NZ" smtClean="0"/>
              <a:t>‹#›</a:t>
            </a:fld>
            <a:endParaRPr lang="en-NZ"/>
          </a:p>
        </p:txBody>
      </p:sp>
    </p:spTree>
    <p:extLst>
      <p:ext uri="{BB962C8B-B14F-4D97-AF65-F5344CB8AC3E}">
        <p14:creationId xmlns:p14="http://schemas.microsoft.com/office/powerpoint/2010/main" val="344876025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8D6DEB-FAFA-4A77-2C79-074117B56353}"/>
              </a:ext>
            </a:extLst>
          </p:cNvPr>
          <p:cNvSpPr>
            <a:spLocks noGrp="1"/>
          </p:cNvSpPr>
          <p:nvPr>
            <p:ph type="title"/>
          </p:nvPr>
        </p:nvSpPr>
        <p:spPr/>
        <p:txBody>
          <a:bodyPr/>
          <a:lstStyle/>
          <a:p>
            <a:r>
              <a:rPr lang="en-US"/>
              <a:t>Click to edit Master title style</a:t>
            </a:r>
            <a:endParaRPr lang="en-NZ"/>
          </a:p>
        </p:txBody>
      </p:sp>
      <p:sp>
        <p:nvSpPr>
          <p:cNvPr id="3" name="Vertical Text Placeholder 2">
            <a:extLst>
              <a:ext uri="{FF2B5EF4-FFF2-40B4-BE49-F238E27FC236}">
                <a16:creationId xmlns:a16="http://schemas.microsoft.com/office/drawing/2014/main" id="{7578A2A9-F9AB-7BBB-87C0-9F9F1BB409A9}"/>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4" name="Date Placeholder 3">
            <a:extLst>
              <a:ext uri="{FF2B5EF4-FFF2-40B4-BE49-F238E27FC236}">
                <a16:creationId xmlns:a16="http://schemas.microsoft.com/office/drawing/2014/main" id="{0CF1FE44-6B3C-61B2-4AC6-E062A67471BA}"/>
              </a:ext>
            </a:extLst>
          </p:cNvPr>
          <p:cNvSpPr>
            <a:spLocks noGrp="1"/>
          </p:cNvSpPr>
          <p:nvPr>
            <p:ph type="dt" sz="half" idx="10"/>
          </p:nvPr>
        </p:nvSpPr>
        <p:spPr/>
        <p:txBody>
          <a:bodyPr/>
          <a:lstStyle/>
          <a:p>
            <a:fld id="{7F2D4CFD-19AC-4B9E-8E47-BB1750912661}" type="datetimeFigureOut">
              <a:rPr lang="en-NZ" smtClean="0"/>
              <a:t>23/04/2025</a:t>
            </a:fld>
            <a:endParaRPr lang="en-NZ"/>
          </a:p>
        </p:txBody>
      </p:sp>
      <p:sp>
        <p:nvSpPr>
          <p:cNvPr id="5" name="Footer Placeholder 4">
            <a:extLst>
              <a:ext uri="{FF2B5EF4-FFF2-40B4-BE49-F238E27FC236}">
                <a16:creationId xmlns:a16="http://schemas.microsoft.com/office/drawing/2014/main" id="{FFB8E754-C52B-B880-F8D8-FEA0877E54EB}"/>
              </a:ext>
            </a:extLst>
          </p:cNvPr>
          <p:cNvSpPr>
            <a:spLocks noGrp="1"/>
          </p:cNvSpPr>
          <p:nvPr>
            <p:ph type="ftr" sz="quarter" idx="11"/>
          </p:nvPr>
        </p:nvSpPr>
        <p:spPr/>
        <p:txBody>
          <a:bodyPr/>
          <a:lstStyle/>
          <a:p>
            <a:endParaRPr lang="en-NZ"/>
          </a:p>
        </p:txBody>
      </p:sp>
      <p:sp>
        <p:nvSpPr>
          <p:cNvPr id="6" name="Slide Number Placeholder 5">
            <a:extLst>
              <a:ext uri="{FF2B5EF4-FFF2-40B4-BE49-F238E27FC236}">
                <a16:creationId xmlns:a16="http://schemas.microsoft.com/office/drawing/2014/main" id="{B961531B-8791-A10F-EB82-93E813AD46E1}"/>
              </a:ext>
            </a:extLst>
          </p:cNvPr>
          <p:cNvSpPr>
            <a:spLocks noGrp="1"/>
          </p:cNvSpPr>
          <p:nvPr>
            <p:ph type="sldNum" sz="quarter" idx="12"/>
          </p:nvPr>
        </p:nvSpPr>
        <p:spPr/>
        <p:txBody>
          <a:bodyPr/>
          <a:lstStyle/>
          <a:p>
            <a:fld id="{6A472A23-8C9B-4FD2-B0F3-E0281A783C3D}" type="slidenum">
              <a:rPr lang="en-NZ" smtClean="0"/>
              <a:t>‹#›</a:t>
            </a:fld>
            <a:endParaRPr lang="en-NZ"/>
          </a:p>
        </p:txBody>
      </p:sp>
    </p:spTree>
    <p:extLst>
      <p:ext uri="{BB962C8B-B14F-4D97-AF65-F5344CB8AC3E}">
        <p14:creationId xmlns:p14="http://schemas.microsoft.com/office/powerpoint/2010/main" val="4524491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FE844698-5342-779D-4350-DC0B3A0A1E0B}"/>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NZ"/>
          </a:p>
        </p:txBody>
      </p:sp>
      <p:sp>
        <p:nvSpPr>
          <p:cNvPr id="3" name="Vertical Text Placeholder 2">
            <a:extLst>
              <a:ext uri="{FF2B5EF4-FFF2-40B4-BE49-F238E27FC236}">
                <a16:creationId xmlns:a16="http://schemas.microsoft.com/office/drawing/2014/main" id="{D5CE30DE-96FD-CF43-1D88-3EA4C8FCFDA7}"/>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4" name="Date Placeholder 3">
            <a:extLst>
              <a:ext uri="{FF2B5EF4-FFF2-40B4-BE49-F238E27FC236}">
                <a16:creationId xmlns:a16="http://schemas.microsoft.com/office/drawing/2014/main" id="{007D84C9-FFAE-B702-33BA-B1D952E7A56E}"/>
              </a:ext>
            </a:extLst>
          </p:cNvPr>
          <p:cNvSpPr>
            <a:spLocks noGrp="1"/>
          </p:cNvSpPr>
          <p:nvPr>
            <p:ph type="dt" sz="half" idx="10"/>
          </p:nvPr>
        </p:nvSpPr>
        <p:spPr/>
        <p:txBody>
          <a:bodyPr/>
          <a:lstStyle/>
          <a:p>
            <a:fld id="{7F2D4CFD-19AC-4B9E-8E47-BB1750912661}" type="datetimeFigureOut">
              <a:rPr lang="en-NZ" smtClean="0"/>
              <a:t>23/04/2025</a:t>
            </a:fld>
            <a:endParaRPr lang="en-NZ"/>
          </a:p>
        </p:txBody>
      </p:sp>
      <p:sp>
        <p:nvSpPr>
          <p:cNvPr id="5" name="Footer Placeholder 4">
            <a:extLst>
              <a:ext uri="{FF2B5EF4-FFF2-40B4-BE49-F238E27FC236}">
                <a16:creationId xmlns:a16="http://schemas.microsoft.com/office/drawing/2014/main" id="{7D33F50C-FB68-557D-2AC0-9E9DA67BABFA}"/>
              </a:ext>
            </a:extLst>
          </p:cNvPr>
          <p:cNvSpPr>
            <a:spLocks noGrp="1"/>
          </p:cNvSpPr>
          <p:nvPr>
            <p:ph type="ftr" sz="quarter" idx="11"/>
          </p:nvPr>
        </p:nvSpPr>
        <p:spPr/>
        <p:txBody>
          <a:bodyPr/>
          <a:lstStyle/>
          <a:p>
            <a:endParaRPr lang="en-NZ"/>
          </a:p>
        </p:txBody>
      </p:sp>
      <p:sp>
        <p:nvSpPr>
          <p:cNvPr id="6" name="Slide Number Placeholder 5">
            <a:extLst>
              <a:ext uri="{FF2B5EF4-FFF2-40B4-BE49-F238E27FC236}">
                <a16:creationId xmlns:a16="http://schemas.microsoft.com/office/drawing/2014/main" id="{A2E27E4D-1FBA-FEC4-478F-AFC148516C17}"/>
              </a:ext>
            </a:extLst>
          </p:cNvPr>
          <p:cNvSpPr>
            <a:spLocks noGrp="1"/>
          </p:cNvSpPr>
          <p:nvPr>
            <p:ph type="sldNum" sz="quarter" idx="12"/>
          </p:nvPr>
        </p:nvSpPr>
        <p:spPr/>
        <p:txBody>
          <a:bodyPr/>
          <a:lstStyle/>
          <a:p>
            <a:fld id="{6A472A23-8C9B-4FD2-B0F3-E0281A783C3D}" type="slidenum">
              <a:rPr lang="en-NZ" smtClean="0"/>
              <a:t>‹#›</a:t>
            </a:fld>
            <a:endParaRPr lang="en-NZ"/>
          </a:p>
        </p:txBody>
      </p:sp>
    </p:spTree>
    <p:extLst>
      <p:ext uri="{BB962C8B-B14F-4D97-AF65-F5344CB8AC3E}">
        <p14:creationId xmlns:p14="http://schemas.microsoft.com/office/powerpoint/2010/main" val="9730784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749138-779D-886D-23FC-D9BA88695D8B}"/>
              </a:ext>
            </a:extLst>
          </p:cNvPr>
          <p:cNvSpPr>
            <a:spLocks noGrp="1"/>
          </p:cNvSpPr>
          <p:nvPr>
            <p:ph type="title"/>
          </p:nvPr>
        </p:nvSpPr>
        <p:spPr/>
        <p:txBody>
          <a:bodyPr/>
          <a:lstStyle/>
          <a:p>
            <a:r>
              <a:rPr lang="en-US"/>
              <a:t>Click to edit Master title style</a:t>
            </a:r>
            <a:endParaRPr lang="en-NZ"/>
          </a:p>
        </p:txBody>
      </p:sp>
      <p:sp>
        <p:nvSpPr>
          <p:cNvPr id="3" name="Content Placeholder 2">
            <a:extLst>
              <a:ext uri="{FF2B5EF4-FFF2-40B4-BE49-F238E27FC236}">
                <a16:creationId xmlns:a16="http://schemas.microsoft.com/office/drawing/2014/main" id="{DF7FC659-FCA3-B200-7D9A-41DC5E7B0E18}"/>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4" name="Date Placeholder 3">
            <a:extLst>
              <a:ext uri="{FF2B5EF4-FFF2-40B4-BE49-F238E27FC236}">
                <a16:creationId xmlns:a16="http://schemas.microsoft.com/office/drawing/2014/main" id="{88B6FBAB-A6B0-AC08-4168-23D9E48E9E83}"/>
              </a:ext>
            </a:extLst>
          </p:cNvPr>
          <p:cNvSpPr>
            <a:spLocks noGrp="1"/>
          </p:cNvSpPr>
          <p:nvPr>
            <p:ph type="dt" sz="half" idx="10"/>
          </p:nvPr>
        </p:nvSpPr>
        <p:spPr/>
        <p:txBody>
          <a:bodyPr/>
          <a:lstStyle/>
          <a:p>
            <a:fld id="{7F2D4CFD-19AC-4B9E-8E47-BB1750912661}" type="datetimeFigureOut">
              <a:rPr lang="en-NZ" smtClean="0"/>
              <a:t>23/04/2025</a:t>
            </a:fld>
            <a:endParaRPr lang="en-NZ"/>
          </a:p>
        </p:txBody>
      </p:sp>
      <p:sp>
        <p:nvSpPr>
          <p:cNvPr id="5" name="Footer Placeholder 4">
            <a:extLst>
              <a:ext uri="{FF2B5EF4-FFF2-40B4-BE49-F238E27FC236}">
                <a16:creationId xmlns:a16="http://schemas.microsoft.com/office/drawing/2014/main" id="{1A1E7372-496C-57BE-2FC8-9E0AE4C7D889}"/>
              </a:ext>
            </a:extLst>
          </p:cNvPr>
          <p:cNvSpPr>
            <a:spLocks noGrp="1"/>
          </p:cNvSpPr>
          <p:nvPr>
            <p:ph type="ftr" sz="quarter" idx="11"/>
          </p:nvPr>
        </p:nvSpPr>
        <p:spPr/>
        <p:txBody>
          <a:bodyPr/>
          <a:lstStyle/>
          <a:p>
            <a:endParaRPr lang="en-NZ"/>
          </a:p>
        </p:txBody>
      </p:sp>
      <p:sp>
        <p:nvSpPr>
          <p:cNvPr id="6" name="Slide Number Placeholder 5">
            <a:extLst>
              <a:ext uri="{FF2B5EF4-FFF2-40B4-BE49-F238E27FC236}">
                <a16:creationId xmlns:a16="http://schemas.microsoft.com/office/drawing/2014/main" id="{70A3EB19-1A27-10A5-B2C2-4581E145A2BA}"/>
              </a:ext>
            </a:extLst>
          </p:cNvPr>
          <p:cNvSpPr>
            <a:spLocks noGrp="1"/>
          </p:cNvSpPr>
          <p:nvPr>
            <p:ph type="sldNum" sz="quarter" idx="12"/>
          </p:nvPr>
        </p:nvSpPr>
        <p:spPr/>
        <p:txBody>
          <a:bodyPr/>
          <a:lstStyle/>
          <a:p>
            <a:fld id="{6A472A23-8C9B-4FD2-B0F3-E0281A783C3D}" type="slidenum">
              <a:rPr lang="en-NZ" smtClean="0"/>
              <a:t>‹#›</a:t>
            </a:fld>
            <a:endParaRPr lang="en-NZ"/>
          </a:p>
        </p:txBody>
      </p:sp>
    </p:spTree>
    <p:extLst>
      <p:ext uri="{BB962C8B-B14F-4D97-AF65-F5344CB8AC3E}">
        <p14:creationId xmlns:p14="http://schemas.microsoft.com/office/powerpoint/2010/main" val="238188357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62D4C8-51ED-1F9C-6899-176D7D7DA4D4}"/>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NZ"/>
          </a:p>
        </p:txBody>
      </p:sp>
      <p:sp>
        <p:nvSpPr>
          <p:cNvPr id="3" name="Text Placeholder 2">
            <a:extLst>
              <a:ext uri="{FF2B5EF4-FFF2-40B4-BE49-F238E27FC236}">
                <a16:creationId xmlns:a16="http://schemas.microsoft.com/office/drawing/2014/main" id="{D982224F-CE59-6E19-893F-E25C4A5B1513}"/>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3F86596C-5BD5-66E6-65A5-449AFB7E4885}"/>
              </a:ext>
            </a:extLst>
          </p:cNvPr>
          <p:cNvSpPr>
            <a:spLocks noGrp="1"/>
          </p:cNvSpPr>
          <p:nvPr>
            <p:ph type="dt" sz="half" idx="10"/>
          </p:nvPr>
        </p:nvSpPr>
        <p:spPr/>
        <p:txBody>
          <a:bodyPr/>
          <a:lstStyle/>
          <a:p>
            <a:fld id="{7F2D4CFD-19AC-4B9E-8E47-BB1750912661}" type="datetimeFigureOut">
              <a:rPr lang="en-NZ" smtClean="0"/>
              <a:t>23/04/2025</a:t>
            </a:fld>
            <a:endParaRPr lang="en-NZ"/>
          </a:p>
        </p:txBody>
      </p:sp>
      <p:sp>
        <p:nvSpPr>
          <p:cNvPr id="5" name="Footer Placeholder 4">
            <a:extLst>
              <a:ext uri="{FF2B5EF4-FFF2-40B4-BE49-F238E27FC236}">
                <a16:creationId xmlns:a16="http://schemas.microsoft.com/office/drawing/2014/main" id="{6CAEB60A-0396-0794-D018-EEF853347258}"/>
              </a:ext>
            </a:extLst>
          </p:cNvPr>
          <p:cNvSpPr>
            <a:spLocks noGrp="1"/>
          </p:cNvSpPr>
          <p:nvPr>
            <p:ph type="ftr" sz="quarter" idx="11"/>
          </p:nvPr>
        </p:nvSpPr>
        <p:spPr/>
        <p:txBody>
          <a:bodyPr/>
          <a:lstStyle/>
          <a:p>
            <a:endParaRPr lang="en-NZ"/>
          </a:p>
        </p:txBody>
      </p:sp>
      <p:sp>
        <p:nvSpPr>
          <p:cNvPr id="6" name="Slide Number Placeholder 5">
            <a:extLst>
              <a:ext uri="{FF2B5EF4-FFF2-40B4-BE49-F238E27FC236}">
                <a16:creationId xmlns:a16="http://schemas.microsoft.com/office/drawing/2014/main" id="{B7D0D492-9139-876A-86F0-97467FD322F9}"/>
              </a:ext>
            </a:extLst>
          </p:cNvPr>
          <p:cNvSpPr>
            <a:spLocks noGrp="1"/>
          </p:cNvSpPr>
          <p:nvPr>
            <p:ph type="sldNum" sz="quarter" idx="12"/>
          </p:nvPr>
        </p:nvSpPr>
        <p:spPr/>
        <p:txBody>
          <a:bodyPr/>
          <a:lstStyle/>
          <a:p>
            <a:fld id="{6A472A23-8C9B-4FD2-B0F3-E0281A783C3D}" type="slidenum">
              <a:rPr lang="en-NZ" smtClean="0"/>
              <a:t>‹#›</a:t>
            </a:fld>
            <a:endParaRPr lang="en-NZ"/>
          </a:p>
        </p:txBody>
      </p:sp>
    </p:spTree>
    <p:extLst>
      <p:ext uri="{BB962C8B-B14F-4D97-AF65-F5344CB8AC3E}">
        <p14:creationId xmlns:p14="http://schemas.microsoft.com/office/powerpoint/2010/main" val="307807457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D97558-CFA9-A5A2-BE74-D3FA8373FCC4}"/>
              </a:ext>
            </a:extLst>
          </p:cNvPr>
          <p:cNvSpPr>
            <a:spLocks noGrp="1"/>
          </p:cNvSpPr>
          <p:nvPr>
            <p:ph type="title"/>
          </p:nvPr>
        </p:nvSpPr>
        <p:spPr/>
        <p:txBody>
          <a:bodyPr/>
          <a:lstStyle/>
          <a:p>
            <a:r>
              <a:rPr lang="en-US"/>
              <a:t>Click to edit Master title style</a:t>
            </a:r>
            <a:endParaRPr lang="en-NZ"/>
          </a:p>
        </p:txBody>
      </p:sp>
      <p:sp>
        <p:nvSpPr>
          <p:cNvPr id="3" name="Content Placeholder 2">
            <a:extLst>
              <a:ext uri="{FF2B5EF4-FFF2-40B4-BE49-F238E27FC236}">
                <a16:creationId xmlns:a16="http://schemas.microsoft.com/office/drawing/2014/main" id="{BA6E8974-F73E-5776-1ED9-0B7722BC0B82}"/>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4" name="Content Placeholder 3">
            <a:extLst>
              <a:ext uri="{FF2B5EF4-FFF2-40B4-BE49-F238E27FC236}">
                <a16:creationId xmlns:a16="http://schemas.microsoft.com/office/drawing/2014/main" id="{BBCE0E1B-876D-9147-7B1D-5BB35F7F562B}"/>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5" name="Date Placeholder 4">
            <a:extLst>
              <a:ext uri="{FF2B5EF4-FFF2-40B4-BE49-F238E27FC236}">
                <a16:creationId xmlns:a16="http://schemas.microsoft.com/office/drawing/2014/main" id="{56A8E3AE-EDA2-A39F-33B8-621B3CC041E3}"/>
              </a:ext>
            </a:extLst>
          </p:cNvPr>
          <p:cNvSpPr>
            <a:spLocks noGrp="1"/>
          </p:cNvSpPr>
          <p:nvPr>
            <p:ph type="dt" sz="half" idx="10"/>
          </p:nvPr>
        </p:nvSpPr>
        <p:spPr/>
        <p:txBody>
          <a:bodyPr/>
          <a:lstStyle/>
          <a:p>
            <a:fld id="{7F2D4CFD-19AC-4B9E-8E47-BB1750912661}" type="datetimeFigureOut">
              <a:rPr lang="en-NZ" smtClean="0"/>
              <a:t>23/04/2025</a:t>
            </a:fld>
            <a:endParaRPr lang="en-NZ"/>
          </a:p>
        </p:txBody>
      </p:sp>
      <p:sp>
        <p:nvSpPr>
          <p:cNvPr id="6" name="Footer Placeholder 5">
            <a:extLst>
              <a:ext uri="{FF2B5EF4-FFF2-40B4-BE49-F238E27FC236}">
                <a16:creationId xmlns:a16="http://schemas.microsoft.com/office/drawing/2014/main" id="{AC321E58-892F-62AB-A694-DE900D28E880}"/>
              </a:ext>
            </a:extLst>
          </p:cNvPr>
          <p:cNvSpPr>
            <a:spLocks noGrp="1"/>
          </p:cNvSpPr>
          <p:nvPr>
            <p:ph type="ftr" sz="quarter" idx="11"/>
          </p:nvPr>
        </p:nvSpPr>
        <p:spPr/>
        <p:txBody>
          <a:bodyPr/>
          <a:lstStyle/>
          <a:p>
            <a:endParaRPr lang="en-NZ"/>
          </a:p>
        </p:txBody>
      </p:sp>
      <p:sp>
        <p:nvSpPr>
          <p:cNvPr id="7" name="Slide Number Placeholder 6">
            <a:extLst>
              <a:ext uri="{FF2B5EF4-FFF2-40B4-BE49-F238E27FC236}">
                <a16:creationId xmlns:a16="http://schemas.microsoft.com/office/drawing/2014/main" id="{F6FA4D99-B9A3-BC6B-DDC0-CF096305CB43}"/>
              </a:ext>
            </a:extLst>
          </p:cNvPr>
          <p:cNvSpPr>
            <a:spLocks noGrp="1"/>
          </p:cNvSpPr>
          <p:nvPr>
            <p:ph type="sldNum" sz="quarter" idx="12"/>
          </p:nvPr>
        </p:nvSpPr>
        <p:spPr/>
        <p:txBody>
          <a:bodyPr/>
          <a:lstStyle/>
          <a:p>
            <a:fld id="{6A472A23-8C9B-4FD2-B0F3-E0281A783C3D}" type="slidenum">
              <a:rPr lang="en-NZ" smtClean="0"/>
              <a:t>‹#›</a:t>
            </a:fld>
            <a:endParaRPr lang="en-NZ"/>
          </a:p>
        </p:txBody>
      </p:sp>
    </p:spTree>
    <p:extLst>
      <p:ext uri="{BB962C8B-B14F-4D97-AF65-F5344CB8AC3E}">
        <p14:creationId xmlns:p14="http://schemas.microsoft.com/office/powerpoint/2010/main" val="192882678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8B7C45-2E99-DF90-B3CD-10F2D4CBB0EE}"/>
              </a:ext>
            </a:extLst>
          </p:cNvPr>
          <p:cNvSpPr>
            <a:spLocks noGrp="1"/>
          </p:cNvSpPr>
          <p:nvPr>
            <p:ph type="title"/>
          </p:nvPr>
        </p:nvSpPr>
        <p:spPr>
          <a:xfrm>
            <a:off x="839788" y="365125"/>
            <a:ext cx="10515600" cy="1325563"/>
          </a:xfrm>
        </p:spPr>
        <p:txBody>
          <a:bodyPr/>
          <a:lstStyle/>
          <a:p>
            <a:r>
              <a:rPr lang="en-US"/>
              <a:t>Click to edit Master title style</a:t>
            </a:r>
            <a:endParaRPr lang="en-NZ"/>
          </a:p>
        </p:txBody>
      </p:sp>
      <p:sp>
        <p:nvSpPr>
          <p:cNvPr id="3" name="Text Placeholder 2">
            <a:extLst>
              <a:ext uri="{FF2B5EF4-FFF2-40B4-BE49-F238E27FC236}">
                <a16:creationId xmlns:a16="http://schemas.microsoft.com/office/drawing/2014/main" id="{DFF98CF6-43CE-381E-7BAA-2F6E5B8F24A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6B917972-B5FB-804E-A08C-02D21FAEB7A0}"/>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5" name="Text Placeholder 4">
            <a:extLst>
              <a:ext uri="{FF2B5EF4-FFF2-40B4-BE49-F238E27FC236}">
                <a16:creationId xmlns:a16="http://schemas.microsoft.com/office/drawing/2014/main" id="{3916569F-D363-E970-3CA5-584A110E5E6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E79DBA2A-98C6-8794-694F-DC1B790EB96F}"/>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7" name="Date Placeholder 6">
            <a:extLst>
              <a:ext uri="{FF2B5EF4-FFF2-40B4-BE49-F238E27FC236}">
                <a16:creationId xmlns:a16="http://schemas.microsoft.com/office/drawing/2014/main" id="{16768D1C-25F3-CDBB-F95C-FC32846C5ACE}"/>
              </a:ext>
            </a:extLst>
          </p:cNvPr>
          <p:cNvSpPr>
            <a:spLocks noGrp="1"/>
          </p:cNvSpPr>
          <p:nvPr>
            <p:ph type="dt" sz="half" idx="10"/>
          </p:nvPr>
        </p:nvSpPr>
        <p:spPr/>
        <p:txBody>
          <a:bodyPr/>
          <a:lstStyle/>
          <a:p>
            <a:fld id="{7F2D4CFD-19AC-4B9E-8E47-BB1750912661}" type="datetimeFigureOut">
              <a:rPr lang="en-NZ" smtClean="0"/>
              <a:t>23/04/2025</a:t>
            </a:fld>
            <a:endParaRPr lang="en-NZ"/>
          </a:p>
        </p:txBody>
      </p:sp>
      <p:sp>
        <p:nvSpPr>
          <p:cNvPr id="8" name="Footer Placeholder 7">
            <a:extLst>
              <a:ext uri="{FF2B5EF4-FFF2-40B4-BE49-F238E27FC236}">
                <a16:creationId xmlns:a16="http://schemas.microsoft.com/office/drawing/2014/main" id="{4AD807F0-C401-2F80-343F-8E5579AFD026}"/>
              </a:ext>
            </a:extLst>
          </p:cNvPr>
          <p:cNvSpPr>
            <a:spLocks noGrp="1"/>
          </p:cNvSpPr>
          <p:nvPr>
            <p:ph type="ftr" sz="quarter" idx="11"/>
          </p:nvPr>
        </p:nvSpPr>
        <p:spPr/>
        <p:txBody>
          <a:bodyPr/>
          <a:lstStyle/>
          <a:p>
            <a:endParaRPr lang="en-NZ"/>
          </a:p>
        </p:txBody>
      </p:sp>
      <p:sp>
        <p:nvSpPr>
          <p:cNvPr id="9" name="Slide Number Placeholder 8">
            <a:extLst>
              <a:ext uri="{FF2B5EF4-FFF2-40B4-BE49-F238E27FC236}">
                <a16:creationId xmlns:a16="http://schemas.microsoft.com/office/drawing/2014/main" id="{6B99D4EB-637B-A1DA-F83A-8C8246272FA9}"/>
              </a:ext>
            </a:extLst>
          </p:cNvPr>
          <p:cNvSpPr>
            <a:spLocks noGrp="1"/>
          </p:cNvSpPr>
          <p:nvPr>
            <p:ph type="sldNum" sz="quarter" idx="12"/>
          </p:nvPr>
        </p:nvSpPr>
        <p:spPr/>
        <p:txBody>
          <a:bodyPr/>
          <a:lstStyle/>
          <a:p>
            <a:fld id="{6A472A23-8C9B-4FD2-B0F3-E0281A783C3D}" type="slidenum">
              <a:rPr lang="en-NZ" smtClean="0"/>
              <a:t>‹#›</a:t>
            </a:fld>
            <a:endParaRPr lang="en-NZ"/>
          </a:p>
        </p:txBody>
      </p:sp>
    </p:spTree>
    <p:extLst>
      <p:ext uri="{BB962C8B-B14F-4D97-AF65-F5344CB8AC3E}">
        <p14:creationId xmlns:p14="http://schemas.microsoft.com/office/powerpoint/2010/main" val="320915128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BBD238-52BD-3A2A-57F8-84B0D61297C0}"/>
              </a:ext>
            </a:extLst>
          </p:cNvPr>
          <p:cNvSpPr>
            <a:spLocks noGrp="1"/>
          </p:cNvSpPr>
          <p:nvPr>
            <p:ph type="title"/>
          </p:nvPr>
        </p:nvSpPr>
        <p:spPr/>
        <p:txBody>
          <a:bodyPr/>
          <a:lstStyle/>
          <a:p>
            <a:r>
              <a:rPr lang="en-US"/>
              <a:t>Click to edit Master title style</a:t>
            </a:r>
            <a:endParaRPr lang="en-NZ"/>
          </a:p>
        </p:txBody>
      </p:sp>
      <p:sp>
        <p:nvSpPr>
          <p:cNvPr id="3" name="Date Placeholder 2">
            <a:extLst>
              <a:ext uri="{FF2B5EF4-FFF2-40B4-BE49-F238E27FC236}">
                <a16:creationId xmlns:a16="http://schemas.microsoft.com/office/drawing/2014/main" id="{529F23AD-A740-2F9C-1358-E6091C75B9F2}"/>
              </a:ext>
            </a:extLst>
          </p:cNvPr>
          <p:cNvSpPr>
            <a:spLocks noGrp="1"/>
          </p:cNvSpPr>
          <p:nvPr>
            <p:ph type="dt" sz="half" idx="10"/>
          </p:nvPr>
        </p:nvSpPr>
        <p:spPr/>
        <p:txBody>
          <a:bodyPr/>
          <a:lstStyle/>
          <a:p>
            <a:fld id="{7F2D4CFD-19AC-4B9E-8E47-BB1750912661}" type="datetimeFigureOut">
              <a:rPr lang="en-NZ" smtClean="0"/>
              <a:t>23/04/2025</a:t>
            </a:fld>
            <a:endParaRPr lang="en-NZ"/>
          </a:p>
        </p:txBody>
      </p:sp>
      <p:sp>
        <p:nvSpPr>
          <p:cNvPr id="4" name="Footer Placeholder 3">
            <a:extLst>
              <a:ext uri="{FF2B5EF4-FFF2-40B4-BE49-F238E27FC236}">
                <a16:creationId xmlns:a16="http://schemas.microsoft.com/office/drawing/2014/main" id="{B1EA5029-C8E7-2EFD-1DE2-7BCD4B81FC77}"/>
              </a:ext>
            </a:extLst>
          </p:cNvPr>
          <p:cNvSpPr>
            <a:spLocks noGrp="1"/>
          </p:cNvSpPr>
          <p:nvPr>
            <p:ph type="ftr" sz="quarter" idx="11"/>
          </p:nvPr>
        </p:nvSpPr>
        <p:spPr/>
        <p:txBody>
          <a:bodyPr/>
          <a:lstStyle/>
          <a:p>
            <a:endParaRPr lang="en-NZ"/>
          </a:p>
        </p:txBody>
      </p:sp>
      <p:sp>
        <p:nvSpPr>
          <p:cNvPr id="5" name="Slide Number Placeholder 4">
            <a:extLst>
              <a:ext uri="{FF2B5EF4-FFF2-40B4-BE49-F238E27FC236}">
                <a16:creationId xmlns:a16="http://schemas.microsoft.com/office/drawing/2014/main" id="{D75F9A10-4149-5E18-2C5B-5786A06B7416}"/>
              </a:ext>
            </a:extLst>
          </p:cNvPr>
          <p:cNvSpPr>
            <a:spLocks noGrp="1"/>
          </p:cNvSpPr>
          <p:nvPr>
            <p:ph type="sldNum" sz="quarter" idx="12"/>
          </p:nvPr>
        </p:nvSpPr>
        <p:spPr/>
        <p:txBody>
          <a:bodyPr/>
          <a:lstStyle/>
          <a:p>
            <a:fld id="{6A472A23-8C9B-4FD2-B0F3-E0281A783C3D}" type="slidenum">
              <a:rPr lang="en-NZ" smtClean="0"/>
              <a:t>‹#›</a:t>
            </a:fld>
            <a:endParaRPr lang="en-NZ"/>
          </a:p>
        </p:txBody>
      </p:sp>
    </p:spTree>
    <p:extLst>
      <p:ext uri="{BB962C8B-B14F-4D97-AF65-F5344CB8AC3E}">
        <p14:creationId xmlns:p14="http://schemas.microsoft.com/office/powerpoint/2010/main" val="9348786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09DBD79-20D4-E8CD-E078-C15A4C1506F5}"/>
              </a:ext>
            </a:extLst>
          </p:cNvPr>
          <p:cNvSpPr>
            <a:spLocks noGrp="1"/>
          </p:cNvSpPr>
          <p:nvPr>
            <p:ph type="dt" sz="half" idx="10"/>
          </p:nvPr>
        </p:nvSpPr>
        <p:spPr/>
        <p:txBody>
          <a:bodyPr/>
          <a:lstStyle/>
          <a:p>
            <a:fld id="{7F2D4CFD-19AC-4B9E-8E47-BB1750912661}" type="datetimeFigureOut">
              <a:rPr lang="en-NZ" smtClean="0"/>
              <a:t>23/04/2025</a:t>
            </a:fld>
            <a:endParaRPr lang="en-NZ"/>
          </a:p>
        </p:txBody>
      </p:sp>
      <p:sp>
        <p:nvSpPr>
          <p:cNvPr id="3" name="Footer Placeholder 2">
            <a:extLst>
              <a:ext uri="{FF2B5EF4-FFF2-40B4-BE49-F238E27FC236}">
                <a16:creationId xmlns:a16="http://schemas.microsoft.com/office/drawing/2014/main" id="{45FFE1B5-4D46-F140-6B4C-3C20286C2B21}"/>
              </a:ext>
            </a:extLst>
          </p:cNvPr>
          <p:cNvSpPr>
            <a:spLocks noGrp="1"/>
          </p:cNvSpPr>
          <p:nvPr>
            <p:ph type="ftr" sz="quarter" idx="11"/>
          </p:nvPr>
        </p:nvSpPr>
        <p:spPr/>
        <p:txBody>
          <a:bodyPr/>
          <a:lstStyle/>
          <a:p>
            <a:endParaRPr lang="en-NZ"/>
          </a:p>
        </p:txBody>
      </p:sp>
      <p:sp>
        <p:nvSpPr>
          <p:cNvPr id="4" name="Slide Number Placeholder 3">
            <a:extLst>
              <a:ext uri="{FF2B5EF4-FFF2-40B4-BE49-F238E27FC236}">
                <a16:creationId xmlns:a16="http://schemas.microsoft.com/office/drawing/2014/main" id="{CC05C190-02EB-65D0-83B1-FB9B3E0F579C}"/>
              </a:ext>
            </a:extLst>
          </p:cNvPr>
          <p:cNvSpPr>
            <a:spLocks noGrp="1"/>
          </p:cNvSpPr>
          <p:nvPr>
            <p:ph type="sldNum" sz="quarter" idx="12"/>
          </p:nvPr>
        </p:nvSpPr>
        <p:spPr/>
        <p:txBody>
          <a:bodyPr/>
          <a:lstStyle/>
          <a:p>
            <a:fld id="{6A472A23-8C9B-4FD2-B0F3-E0281A783C3D}" type="slidenum">
              <a:rPr lang="en-NZ" smtClean="0"/>
              <a:t>‹#›</a:t>
            </a:fld>
            <a:endParaRPr lang="en-NZ"/>
          </a:p>
        </p:txBody>
      </p:sp>
    </p:spTree>
    <p:extLst>
      <p:ext uri="{BB962C8B-B14F-4D97-AF65-F5344CB8AC3E}">
        <p14:creationId xmlns:p14="http://schemas.microsoft.com/office/powerpoint/2010/main" val="27081080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5ABD39-D2EC-B842-8681-00271A7214E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NZ"/>
          </a:p>
        </p:txBody>
      </p:sp>
      <p:sp>
        <p:nvSpPr>
          <p:cNvPr id="3" name="Content Placeholder 2">
            <a:extLst>
              <a:ext uri="{FF2B5EF4-FFF2-40B4-BE49-F238E27FC236}">
                <a16:creationId xmlns:a16="http://schemas.microsoft.com/office/drawing/2014/main" id="{E636F049-5C42-E5CD-4EC7-BC9FF785076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4" name="Text Placeholder 3">
            <a:extLst>
              <a:ext uri="{FF2B5EF4-FFF2-40B4-BE49-F238E27FC236}">
                <a16:creationId xmlns:a16="http://schemas.microsoft.com/office/drawing/2014/main" id="{2BFC15F0-79DB-3F91-C9DE-11D23B22AB0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D819BE2-A3FB-C5A9-059C-6C64E1DF6558}"/>
              </a:ext>
            </a:extLst>
          </p:cNvPr>
          <p:cNvSpPr>
            <a:spLocks noGrp="1"/>
          </p:cNvSpPr>
          <p:nvPr>
            <p:ph type="dt" sz="half" idx="10"/>
          </p:nvPr>
        </p:nvSpPr>
        <p:spPr/>
        <p:txBody>
          <a:bodyPr/>
          <a:lstStyle/>
          <a:p>
            <a:fld id="{7F2D4CFD-19AC-4B9E-8E47-BB1750912661}" type="datetimeFigureOut">
              <a:rPr lang="en-NZ" smtClean="0"/>
              <a:t>23/04/2025</a:t>
            </a:fld>
            <a:endParaRPr lang="en-NZ"/>
          </a:p>
        </p:txBody>
      </p:sp>
      <p:sp>
        <p:nvSpPr>
          <p:cNvPr id="6" name="Footer Placeholder 5">
            <a:extLst>
              <a:ext uri="{FF2B5EF4-FFF2-40B4-BE49-F238E27FC236}">
                <a16:creationId xmlns:a16="http://schemas.microsoft.com/office/drawing/2014/main" id="{D7013EA3-96B2-8B2D-631C-F6AA225390D6}"/>
              </a:ext>
            </a:extLst>
          </p:cNvPr>
          <p:cNvSpPr>
            <a:spLocks noGrp="1"/>
          </p:cNvSpPr>
          <p:nvPr>
            <p:ph type="ftr" sz="quarter" idx="11"/>
          </p:nvPr>
        </p:nvSpPr>
        <p:spPr/>
        <p:txBody>
          <a:bodyPr/>
          <a:lstStyle/>
          <a:p>
            <a:endParaRPr lang="en-NZ"/>
          </a:p>
        </p:txBody>
      </p:sp>
      <p:sp>
        <p:nvSpPr>
          <p:cNvPr id="7" name="Slide Number Placeholder 6">
            <a:extLst>
              <a:ext uri="{FF2B5EF4-FFF2-40B4-BE49-F238E27FC236}">
                <a16:creationId xmlns:a16="http://schemas.microsoft.com/office/drawing/2014/main" id="{02A99AAA-DB54-4C46-3C44-9A27FE7F54F7}"/>
              </a:ext>
            </a:extLst>
          </p:cNvPr>
          <p:cNvSpPr>
            <a:spLocks noGrp="1"/>
          </p:cNvSpPr>
          <p:nvPr>
            <p:ph type="sldNum" sz="quarter" idx="12"/>
          </p:nvPr>
        </p:nvSpPr>
        <p:spPr/>
        <p:txBody>
          <a:bodyPr/>
          <a:lstStyle/>
          <a:p>
            <a:fld id="{6A472A23-8C9B-4FD2-B0F3-E0281A783C3D}" type="slidenum">
              <a:rPr lang="en-NZ" smtClean="0"/>
              <a:t>‹#›</a:t>
            </a:fld>
            <a:endParaRPr lang="en-NZ"/>
          </a:p>
        </p:txBody>
      </p:sp>
    </p:spTree>
    <p:extLst>
      <p:ext uri="{BB962C8B-B14F-4D97-AF65-F5344CB8AC3E}">
        <p14:creationId xmlns:p14="http://schemas.microsoft.com/office/powerpoint/2010/main" val="292140994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1D2FB3-EB7F-7105-7D4D-CE1095CAA63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NZ"/>
          </a:p>
        </p:txBody>
      </p:sp>
      <p:sp>
        <p:nvSpPr>
          <p:cNvPr id="3" name="Picture Placeholder 2">
            <a:extLst>
              <a:ext uri="{FF2B5EF4-FFF2-40B4-BE49-F238E27FC236}">
                <a16:creationId xmlns:a16="http://schemas.microsoft.com/office/drawing/2014/main" id="{686C38F4-D39E-6C11-449D-A987DF4E182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NZ"/>
          </a:p>
        </p:txBody>
      </p:sp>
      <p:sp>
        <p:nvSpPr>
          <p:cNvPr id="4" name="Text Placeholder 3">
            <a:extLst>
              <a:ext uri="{FF2B5EF4-FFF2-40B4-BE49-F238E27FC236}">
                <a16:creationId xmlns:a16="http://schemas.microsoft.com/office/drawing/2014/main" id="{A2BDFEED-11E8-9418-F2DE-EA2387977A5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7E1E1B0-E3DF-48DE-1A88-65A5D96FBADC}"/>
              </a:ext>
            </a:extLst>
          </p:cNvPr>
          <p:cNvSpPr>
            <a:spLocks noGrp="1"/>
          </p:cNvSpPr>
          <p:nvPr>
            <p:ph type="dt" sz="half" idx="10"/>
          </p:nvPr>
        </p:nvSpPr>
        <p:spPr/>
        <p:txBody>
          <a:bodyPr/>
          <a:lstStyle/>
          <a:p>
            <a:fld id="{7F2D4CFD-19AC-4B9E-8E47-BB1750912661}" type="datetimeFigureOut">
              <a:rPr lang="en-NZ" smtClean="0"/>
              <a:t>23/04/2025</a:t>
            </a:fld>
            <a:endParaRPr lang="en-NZ"/>
          </a:p>
        </p:txBody>
      </p:sp>
      <p:sp>
        <p:nvSpPr>
          <p:cNvPr id="6" name="Footer Placeholder 5">
            <a:extLst>
              <a:ext uri="{FF2B5EF4-FFF2-40B4-BE49-F238E27FC236}">
                <a16:creationId xmlns:a16="http://schemas.microsoft.com/office/drawing/2014/main" id="{17F0188D-47EE-9C5D-1A7E-90616C6A63BC}"/>
              </a:ext>
            </a:extLst>
          </p:cNvPr>
          <p:cNvSpPr>
            <a:spLocks noGrp="1"/>
          </p:cNvSpPr>
          <p:nvPr>
            <p:ph type="ftr" sz="quarter" idx="11"/>
          </p:nvPr>
        </p:nvSpPr>
        <p:spPr/>
        <p:txBody>
          <a:bodyPr/>
          <a:lstStyle/>
          <a:p>
            <a:endParaRPr lang="en-NZ"/>
          </a:p>
        </p:txBody>
      </p:sp>
      <p:sp>
        <p:nvSpPr>
          <p:cNvPr id="7" name="Slide Number Placeholder 6">
            <a:extLst>
              <a:ext uri="{FF2B5EF4-FFF2-40B4-BE49-F238E27FC236}">
                <a16:creationId xmlns:a16="http://schemas.microsoft.com/office/drawing/2014/main" id="{ED8DFF52-090B-5711-577C-50D4273C864C}"/>
              </a:ext>
            </a:extLst>
          </p:cNvPr>
          <p:cNvSpPr>
            <a:spLocks noGrp="1"/>
          </p:cNvSpPr>
          <p:nvPr>
            <p:ph type="sldNum" sz="quarter" idx="12"/>
          </p:nvPr>
        </p:nvSpPr>
        <p:spPr/>
        <p:txBody>
          <a:bodyPr/>
          <a:lstStyle/>
          <a:p>
            <a:fld id="{6A472A23-8C9B-4FD2-B0F3-E0281A783C3D}" type="slidenum">
              <a:rPr lang="en-NZ" smtClean="0"/>
              <a:t>‹#›</a:t>
            </a:fld>
            <a:endParaRPr lang="en-NZ"/>
          </a:p>
        </p:txBody>
      </p:sp>
    </p:spTree>
    <p:extLst>
      <p:ext uri="{BB962C8B-B14F-4D97-AF65-F5344CB8AC3E}">
        <p14:creationId xmlns:p14="http://schemas.microsoft.com/office/powerpoint/2010/main" val="9837086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3424861-A1D0-1A53-CAA9-67F2B778FA3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NZ"/>
          </a:p>
        </p:txBody>
      </p:sp>
      <p:sp>
        <p:nvSpPr>
          <p:cNvPr id="3" name="Text Placeholder 2">
            <a:extLst>
              <a:ext uri="{FF2B5EF4-FFF2-40B4-BE49-F238E27FC236}">
                <a16:creationId xmlns:a16="http://schemas.microsoft.com/office/drawing/2014/main" id="{A1562199-10E7-D612-D65B-24CCB80BE31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4" name="Date Placeholder 3">
            <a:extLst>
              <a:ext uri="{FF2B5EF4-FFF2-40B4-BE49-F238E27FC236}">
                <a16:creationId xmlns:a16="http://schemas.microsoft.com/office/drawing/2014/main" id="{4167C7C4-3D65-0C5E-B5D4-AA3B41A880D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7F2D4CFD-19AC-4B9E-8E47-BB1750912661}" type="datetimeFigureOut">
              <a:rPr lang="en-NZ" smtClean="0"/>
              <a:t>23/04/2025</a:t>
            </a:fld>
            <a:endParaRPr lang="en-NZ"/>
          </a:p>
        </p:txBody>
      </p:sp>
      <p:sp>
        <p:nvSpPr>
          <p:cNvPr id="5" name="Footer Placeholder 4">
            <a:extLst>
              <a:ext uri="{FF2B5EF4-FFF2-40B4-BE49-F238E27FC236}">
                <a16:creationId xmlns:a16="http://schemas.microsoft.com/office/drawing/2014/main" id="{4A2ECB0E-FA42-F814-EB30-7513D47F950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NZ"/>
          </a:p>
        </p:txBody>
      </p:sp>
      <p:sp>
        <p:nvSpPr>
          <p:cNvPr id="6" name="Slide Number Placeholder 5">
            <a:extLst>
              <a:ext uri="{FF2B5EF4-FFF2-40B4-BE49-F238E27FC236}">
                <a16:creationId xmlns:a16="http://schemas.microsoft.com/office/drawing/2014/main" id="{F297C9F1-665D-F43F-BDB3-B85460973B5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6A472A23-8C9B-4FD2-B0F3-E0281A783C3D}" type="slidenum">
              <a:rPr lang="en-NZ" smtClean="0"/>
              <a:t>‹#›</a:t>
            </a:fld>
            <a:endParaRPr lang="en-NZ"/>
          </a:p>
        </p:txBody>
      </p:sp>
    </p:spTree>
    <p:extLst>
      <p:ext uri="{BB962C8B-B14F-4D97-AF65-F5344CB8AC3E}">
        <p14:creationId xmlns:p14="http://schemas.microsoft.com/office/powerpoint/2010/main" val="377568479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hyperlink" Target="%7b%7b%20object.product_image_url%20%7d%7d" TargetMode="External"/></Relationships>
</file>

<file path=ppt/slides/_rels/slide2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372976"/>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BD49C8-2ABF-5B72-DCF8-407C1111B19F}"/>
              </a:ext>
            </a:extLst>
          </p:cNvPr>
          <p:cNvSpPr>
            <a:spLocks noGrp="1"/>
          </p:cNvSpPr>
          <p:nvPr>
            <p:ph type="ctrTitle"/>
          </p:nvPr>
        </p:nvSpPr>
        <p:spPr/>
        <p:txBody>
          <a:bodyPr>
            <a:normAutofit fontScale="90000"/>
          </a:bodyPr>
          <a:lstStyle/>
          <a:p>
            <a:r>
              <a:rPr lang="en-US" dirty="0">
                <a:solidFill>
                  <a:schemeClr val="bg1"/>
                </a:solidFill>
                <a:latin typeface="Outfit" pitchFamily="2" charset="0"/>
              </a:rPr>
              <a:t>Basic HubSpot Property Token PowerPoint Demo (Deal)</a:t>
            </a:r>
            <a:endParaRPr lang="en-NZ" dirty="0">
              <a:solidFill>
                <a:schemeClr val="bg1"/>
              </a:solidFill>
              <a:latin typeface="Outfit" pitchFamily="2" charset="0"/>
            </a:endParaRPr>
          </a:p>
        </p:txBody>
      </p:sp>
      <p:sp>
        <p:nvSpPr>
          <p:cNvPr id="3" name="Subtitle 2">
            <a:extLst>
              <a:ext uri="{FF2B5EF4-FFF2-40B4-BE49-F238E27FC236}">
                <a16:creationId xmlns:a16="http://schemas.microsoft.com/office/drawing/2014/main" id="{2998CDBC-A7A2-153E-BB96-F89E4D07B7D2}"/>
              </a:ext>
            </a:extLst>
          </p:cNvPr>
          <p:cNvSpPr>
            <a:spLocks noGrp="1"/>
          </p:cNvSpPr>
          <p:nvPr>
            <p:ph type="subTitle" idx="1"/>
          </p:nvPr>
        </p:nvSpPr>
        <p:spPr>
          <a:xfrm>
            <a:off x="1524000" y="4008438"/>
            <a:ext cx="9144000" cy="1916874"/>
          </a:xfrm>
        </p:spPr>
        <p:txBody>
          <a:bodyPr>
            <a:normAutofit fontScale="40000" lnSpcReduction="20000"/>
          </a:bodyPr>
          <a:lstStyle/>
          <a:p>
            <a:r>
              <a:rPr lang="en-US" sz="2900" dirty="0">
                <a:solidFill>
                  <a:schemeClr val="bg1"/>
                </a:solidFill>
                <a:latin typeface="Outfit" pitchFamily="2" charset="0"/>
              </a:rPr>
              <a:t>The purpose of this PowerPoint is to show you that you can use </a:t>
            </a:r>
            <a:r>
              <a:rPr lang="en-US" sz="2900" dirty="0" err="1">
                <a:solidFill>
                  <a:schemeClr val="bg1"/>
                </a:solidFill>
                <a:latin typeface="Outfit" pitchFamily="2" charset="0"/>
              </a:rPr>
              <a:t>DocMergy</a:t>
            </a:r>
            <a:r>
              <a:rPr lang="en-US" sz="2900" dirty="0">
                <a:solidFill>
                  <a:schemeClr val="bg1"/>
                </a:solidFill>
                <a:latin typeface="Outfit" pitchFamily="2" charset="0"/>
              </a:rPr>
              <a:t> using the basic native HubSpot properties based on a </a:t>
            </a:r>
            <a:r>
              <a:rPr lang="en-US" sz="2900" u="sng" dirty="0">
                <a:solidFill>
                  <a:schemeClr val="bg1"/>
                </a:solidFill>
                <a:latin typeface="Outfit" pitchFamily="2" charset="0"/>
              </a:rPr>
              <a:t>deal</a:t>
            </a:r>
            <a:r>
              <a:rPr lang="en-US" sz="2900" dirty="0">
                <a:solidFill>
                  <a:schemeClr val="bg1"/>
                </a:solidFill>
                <a:latin typeface="Outfit" pitchFamily="2" charset="0"/>
              </a:rPr>
              <a:t> trigger.</a:t>
            </a:r>
          </a:p>
          <a:p>
            <a:r>
              <a:rPr lang="en-US" sz="2900" dirty="0">
                <a:solidFill>
                  <a:schemeClr val="bg1"/>
                </a:solidFill>
                <a:latin typeface="Outfit" pitchFamily="2" charset="0"/>
              </a:rPr>
              <a:t>You can download this PowerPoint and put into </a:t>
            </a:r>
            <a:r>
              <a:rPr lang="en-US" sz="2900" dirty="0" err="1">
                <a:solidFill>
                  <a:schemeClr val="bg1"/>
                </a:solidFill>
                <a:latin typeface="Outfit" pitchFamily="2" charset="0"/>
              </a:rPr>
              <a:t>DocMergy</a:t>
            </a:r>
            <a:r>
              <a:rPr lang="en-US" sz="2900" dirty="0">
                <a:solidFill>
                  <a:schemeClr val="bg1"/>
                </a:solidFill>
                <a:latin typeface="Outfit" pitchFamily="2" charset="0"/>
              </a:rPr>
              <a:t> to see how it works. </a:t>
            </a:r>
          </a:p>
          <a:p>
            <a:endParaRPr lang="en-US" sz="2900" dirty="0">
              <a:solidFill>
                <a:schemeClr val="bg1"/>
              </a:solidFill>
              <a:latin typeface="Outfit" pitchFamily="2" charset="0"/>
            </a:endParaRPr>
          </a:p>
          <a:p>
            <a:r>
              <a:rPr lang="en-US" sz="2900" dirty="0">
                <a:solidFill>
                  <a:schemeClr val="bg1"/>
                </a:solidFill>
                <a:latin typeface="Outfit" pitchFamily="2" charset="0"/>
              </a:rPr>
              <a:t>If some tokens are not working and appear as they are written in code just try rewrite it out</a:t>
            </a:r>
          </a:p>
          <a:p>
            <a:endParaRPr lang="en-US" sz="2900" dirty="0">
              <a:solidFill>
                <a:schemeClr val="bg1"/>
              </a:solidFill>
              <a:latin typeface="Outfit" pitchFamily="2" charset="0"/>
            </a:endParaRPr>
          </a:p>
          <a:p>
            <a:r>
              <a:rPr lang="en-US" sz="2900" dirty="0">
                <a:solidFill>
                  <a:schemeClr val="bg1"/>
                </a:solidFill>
                <a:latin typeface="Outfit" pitchFamily="2" charset="0"/>
              </a:rPr>
              <a:t>Looping images are not currently supported with PPTX</a:t>
            </a:r>
          </a:p>
          <a:p>
            <a:r>
              <a:rPr lang="en-US" sz="2900" dirty="0">
                <a:solidFill>
                  <a:schemeClr val="bg1"/>
                </a:solidFill>
                <a:latin typeface="Outfit" pitchFamily="2" charset="0"/>
              </a:rPr>
              <a:t>IF block branches: deleting tables and images also not currently supported </a:t>
            </a:r>
          </a:p>
          <a:p>
            <a:endParaRPr lang="en-NZ" dirty="0"/>
          </a:p>
        </p:txBody>
      </p:sp>
      <p:pic>
        <p:nvPicPr>
          <p:cNvPr id="7" name="Picture 6" descr="A logo with white text&#10;&#10;AI-generated content may be incorrect.">
            <a:extLst>
              <a:ext uri="{FF2B5EF4-FFF2-40B4-BE49-F238E27FC236}">
                <a16:creationId xmlns:a16="http://schemas.microsoft.com/office/drawing/2014/main" id="{BF259601-A170-BF80-95B6-00A64B64FC1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343527" y="-23002"/>
            <a:ext cx="2648945" cy="1293779"/>
          </a:xfrm>
          <a:prstGeom prst="rect">
            <a:avLst/>
          </a:prstGeom>
        </p:spPr>
      </p:pic>
    </p:spTree>
    <p:extLst>
      <p:ext uri="{BB962C8B-B14F-4D97-AF65-F5344CB8AC3E}">
        <p14:creationId xmlns:p14="http://schemas.microsoft.com/office/powerpoint/2010/main" val="211089218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372976"/>
        </a:solidFill>
        <a:effectLst/>
      </p:bgPr>
    </p:bg>
    <p:spTree>
      <p:nvGrpSpPr>
        <p:cNvPr id="1" name="">
          <a:extLst>
            <a:ext uri="{FF2B5EF4-FFF2-40B4-BE49-F238E27FC236}">
              <a16:creationId xmlns:a16="http://schemas.microsoft.com/office/drawing/2014/main" id="{5E9BC512-4273-E4C9-81BB-B4D61B04F90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1A465D0-BEB9-665B-8FB2-2DC92A934793}"/>
              </a:ext>
            </a:extLst>
          </p:cNvPr>
          <p:cNvSpPr>
            <a:spLocks noGrp="1"/>
          </p:cNvSpPr>
          <p:nvPr>
            <p:ph type="ctrTitle"/>
          </p:nvPr>
        </p:nvSpPr>
        <p:spPr>
          <a:xfrm>
            <a:off x="0" y="183974"/>
            <a:ext cx="8156448" cy="821627"/>
          </a:xfrm>
        </p:spPr>
        <p:txBody>
          <a:bodyPr>
            <a:normAutofit fontScale="90000"/>
          </a:bodyPr>
          <a:lstStyle/>
          <a:p>
            <a:r>
              <a:rPr lang="en-US" dirty="0">
                <a:solidFill>
                  <a:schemeClr val="bg1"/>
                </a:solidFill>
                <a:latin typeface="Outfit" pitchFamily="2" charset="0"/>
              </a:rPr>
              <a:t>Search By Unique IDs</a:t>
            </a:r>
            <a:endParaRPr lang="en-NZ" dirty="0">
              <a:solidFill>
                <a:schemeClr val="bg1"/>
              </a:solidFill>
              <a:latin typeface="Outfit" pitchFamily="2" charset="0"/>
            </a:endParaRPr>
          </a:p>
        </p:txBody>
      </p:sp>
      <p:pic>
        <p:nvPicPr>
          <p:cNvPr id="7" name="Picture 6" descr="A logo with white text&#10;&#10;AI-generated content may be incorrect.">
            <a:extLst>
              <a:ext uri="{FF2B5EF4-FFF2-40B4-BE49-F238E27FC236}">
                <a16:creationId xmlns:a16="http://schemas.microsoft.com/office/drawing/2014/main" id="{D2BF6CA2-5BD9-3035-DC58-740F6AB3BE6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343527" y="-23002"/>
            <a:ext cx="2648945" cy="1293779"/>
          </a:xfrm>
          <a:prstGeom prst="rect">
            <a:avLst/>
          </a:prstGeom>
        </p:spPr>
      </p:pic>
      <p:sp>
        <p:nvSpPr>
          <p:cNvPr id="3" name="TextBox 2">
            <a:extLst>
              <a:ext uri="{FF2B5EF4-FFF2-40B4-BE49-F238E27FC236}">
                <a16:creationId xmlns:a16="http://schemas.microsoft.com/office/drawing/2014/main" id="{F913D88A-B4D6-6A77-7AC9-66CD1FD40938}"/>
              </a:ext>
            </a:extLst>
          </p:cNvPr>
          <p:cNvSpPr txBox="1"/>
          <p:nvPr/>
        </p:nvSpPr>
        <p:spPr>
          <a:xfrm>
            <a:off x="768096" y="1005601"/>
            <a:ext cx="11068928" cy="2955296"/>
          </a:xfrm>
          <a:prstGeom prst="rect">
            <a:avLst/>
          </a:prstGeom>
          <a:noFill/>
        </p:spPr>
        <p:txBody>
          <a:bodyPr wrap="square" rtlCol="0">
            <a:spAutoFit/>
          </a:bodyPr>
          <a:lstStyle/>
          <a:p>
            <a:pPr>
              <a:lnSpc>
                <a:spcPct val="115000"/>
              </a:lnSpc>
              <a:spcAft>
                <a:spcPts val="800"/>
              </a:spcAft>
              <a:buNone/>
            </a:pPr>
            <a:r>
              <a:rPr lang="en-NZ" sz="2000" b="1" kern="100" dirty="0">
                <a:solidFill>
                  <a:schemeClr val="bg1"/>
                </a:solidFill>
                <a:effectLst/>
                <a:latin typeface="Outfit" pitchFamily="2" charset="0"/>
                <a:ea typeface="Aptos" panose="020B0004020202020204" pitchFamily="34" charset="0"/>
                <a:cs typeface="Times New Roman" panose="02020603050405020304" pitchFamily="18" charset="0"/>
              </a:rPr>
              <a:t>For loop </a:t>
            </a:r>
            <a:r>
              <a:rPr lang="en-NZ" sz="2000" b="1" kern="100" dirty="0">
                <a:solidFill>
                  <a:schemeClr val="bg1"/>
                </a:solidFill>
                <a:latin typeface="Outfit" pitchFamily="2" charset="0"/>
                <a:ea typeface="Aptos" panose="020B0004020202020204" pitchFamily="34" charset="0"/>
                <a:cs typeface="Times New Roman" panose="02020603050405020304" pitchFamily="18" charset="0"/>
              </a:rPr>
              <a:t>v</a:t>
            </a:r>
            <a:r>
              <a:rPr lang="en-NZ" sz="2000" b="1" kern="100" dirty="0">
                <a:solidFill>
                  <a:schemeClr val="bg1"/>
                </a:solidFill>
                <a:effectLst/>
                <a:latin typeface="Outfit" pitchFamily="2" charset="0"/>
                <a:ea typeface="Aptos" panose="020B0004020202020204" pitchFamily="34" charset="0"/>
                <a:cs typeface="Times New Roman" panose="02020603050405020304" pitchFamily="18" charset="0"/>
              </a:rPr>
              <a:t>ersion </a:t>
            </a:r>
          </a:p>
          <a:p>
            <a:pPr marL="285750" indent="-285750">
              <a:lnSpc>
                <a:spcPct val="115000"/>
              </a:lnSpc>
              <a:spcAft>
                <a:spcPts val="800"/>
              </a:spcAft>
              <a:buFont typeface="Arial" panose="020B0604020202020204" pitchFamily="34" charset="0"/>
              <a:buChar char="•"/>
            </a:pPr>
            <a:r>
              <a:rPr lang="en-NZ" sz="2000" kern="100" dirty="0">
                <a:solidFill>
                  <a:schemeClr val="bg1"/>
                </a:solidFill>
                <a:effectLst/>
                <a:latin typeface="Outfit" pitchFamily="2" charset="0"/>
                <a:ea typeface="Aptos" panose="020B0004020202020204" pitchFamily="34" charset="0"/>
                <a:cs typeface="Times New Roman" panose="02020603050405020304" pitchFamily="18" charset="0"/>
              </a:rPr>
              <a:t>Loop through two specific deals, identified by their HubSpot object IDs (32226481156 and 35640046409), getting the deal name, deal amount and deal close date and store each one in the variable c for use inside the loop.</a:t>
            </a:r>
          </a:p>
          <a:p>
            <a:pPr marL="285750" indent="-285750">
              <a:lnSpc>
                <a:spcPct val="115000"/>
              </a:lnSpc>
              <a:spcAft>
                <a:spcPts val="800"/>
              </a:spcAft>
              <a:buFont typeface="Arial" panose="020B0604020202020204" pitchFamily="34" charset="0"/>
              <a:buChar char="•"/>
            </a:pPr>
            <a:endParaRPr lang="en-NZ" sz="2000" kern="100" dirty="0">
              <a:solidFill>
                <a:schemeClr val="bg1"/>
              </a:solidFill>
              <a:latin typeface="Outfit" pitchFamily="2" charset="0"/>
              <a:ea typeface="Aptos" panose="020B0004020202020204" pitchFamily="34" charset="0"/>
              <a:cs typeface="Times New Roman" panose="02020603050405020304" pitchFamily="18" charset="0"/>
            </a:endParaRPr>
          </a:p>
          <a:p>
            <a:pPr marL="285750" indent="-285750">
              <a:lnSpc>
                <a:spcPct val="115000"/>
              </a:lnSpc>
              <a:spcAft>
                <a:spcPts val="800"/>
              </a:spcAft>
              <a:buFont typeface="Arial" panose="020B0604020202020204" pitchFamily="34" charset="0"/>
              <a:buChar char="•"/>
            </a:pPr>
            <a:endParaRPr lang="en-NZ" sz="2000" kern="100" dirty="0">
              <a:solidFill>
                <a:schemeClr val="bg1"/>
              </a:solidFill>
              <a:effectLst/>
              <a:latin typeface="Outfit" pitchFamily="2" charset="0"/>
              <a:ea typeface="Aptos" panose="020B0004020202020204" pitchFamily="34" charset="0"/>
              <a:cs typeface="Times New Roman" panose="02020603050405020304" pitchFamily="18" charset="0"/>
            </a:endParaRPr>
          </a:p>
          <a:p>
            <a:pPr>
              <a:lnSpc>
                <a:spcPct val="115000"/>
              </a:lnSpc>
              <a:spcAft>
                <a:spcPts val="800"/>
              </a:spcAft>
              <a:buNone/>
            </a:pPr>
            <a:endParaRPr lang="en-NZ" sz="2000" b="1" kern="100" dirty="0">
              <a:solidFill>
                <a:schemeClr val="bg1"/>
              </a:solidFill>
              <a:effectLst/>
              <a:latin typeface="Outfit" pitchFamily="2" charset="0"/>
              <a:ea typeface="Aptos" panose="020B0004020202020204" pitchFamily="34" charset="0"/>
              <a:cs typeface="Times New Roman" panose="02020603050405020304" pitchFamily="18" charset="0"/>
            </a:endParaRPr>
          </a:p>
        </p:txBody>
      </p:sp>
      <p:graphicFrame>
        <p:nvGraphicFramePr>
          <p:cNvPr id="4" name="Table 3">
            <a:extLst>
              <a:ext uri="{FF2B5EF4-FFF2-40B4-BE49-F238E27FC236}">
                <a16:creationId xmlns:a16="http://schemas.microsoft.com/office/drawing/2014/main" id="{385CBD50-56E8-D7A7-E23F-A6D9B41D72F9}"/>
              </a:ext>
            </a:extLst>
          </p:cNvPr>
          <p:cNvGraphicFramePr>
            <a:graphicFrameLocks noGrp="1"/>
          </p:cNvGraphicFramePr>
          <p:nvPr>
            <p:extLst>
              <p:ext uri="{D42A27DB-BD31-4B8C-83A1-F6EECF244321}">
                <p14:modId xmlns:p14="http://schemas.microsoft.com/office/powerpoint/2010/main" val="2361705615"/>
              </p:ext>
            </p:extLst>
          </p:nvPr>
        </p:nvGraphicFramePr>
        <p:xfrm>
          <a:off x="1215644" y="3146657"/>
          <a:ext cx="5725160" cy="911606"/>
        </p:xfrm>
        <a:graphic>
          <a:graphicData uri="http://schemas.openxmlformats.org/drawingml/2006/table">
            <a:tbl>
              <a:tblPr firstRow="1" firstCol="1" bandRow="1">
                <a:tableStyleId>{5C22544A-7EE6-4342-B048-85BDC9FD1C3A}</a:tableStyleId>
              </a:tblPr>
              <a:tblGrid>
                <a:gridCol w="1908175">
                  <a:extLst>
                    <a:ext uri="{9D8B030D-6E8A-4147-A177-3AD203B41FA5}">
                      <a16:colId xmlns:a16="http://schemas.microsoft.com/office/drawing/2014/main" val="4060380424"/>
                    </a:ext>
                  </a:extLst>
                </a:gridCol>
                <a:gridCol w="1908175">
                  <a:extLst>
                    <a:ext uri="{9D8B030D-6E8A-4147-A177-3AD203B41FA5}">
                      <a16:colId xmlns:a16="http://schemas.microsoft.com/office/drawing/2014/main" val="484180341"/>
                    </a:ext>
                  </a:extLst>
                </a:gridCol>
                <a:gridCol w="1908810">
                  <a:extLst>
                    <a:ext uri="{9D8B030D-6E8A-4147-A177-3AD203B41FA5}">
                      <a16:colId xmlns:a16="http://schemas.microsoft.com/office/drawing/2014/main" val="410087001"/>
                    </a:ext>
                  </a:extLst>
                </a:gridCol>
              </a:tblGrid>
              <a:tr h="0">
                <a:tc>
                  <a:txBody>
                    <a:bodyPr/>
                    <a:lstStyle/>
                    <a:p>
                      <a:pPr>
                        <a:lnSpc>
                          <a:spcPct val="115000"/>
                        </a:lnSpc>
                        <a:spcAft>
                          <a:spcPts val="800"/>
                        </a:spcAft>
                        <a:buNone/>
                      </a:pPr>
                      <a:r>
                        <a:rPr lang="en-NZ" sz="1200" kern="100">
                          <a:effectLst/>
                        </a:rPr>
                        <a:t>Deal Name</a:t>
                      </a:r>
                      <a:endParaRPr lang="en-NZ"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tc>
                  <a:txBody>
                    <a:bodyPr/>
                    <a:lstStyle/>
                    <a:p>
                      <a:pPr>
                        <a:lnSpc>
                          <a:spcPct val="115000"/>
                        </a:lnSpc>
                        <a:spcAft>
                          <a:spcPts val="800"/>
                        </a:spcAft>
                        <a:buNone/>
                      </a:pPr>
                      <a:r>
                        <a:rPr lang="en-NZ" sz="1200" kern="100">
                          <a:effectLst/>
                        </a:rPr>
                        <a:t>Deal Amount</a:t>
                      </a:r>
                      <a:endParaRPr lang="en-NZ"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tc>
                  <a:txBody>
                    <a:bodyPr/>
                    <a:lstStyle/>
                    <a:p>
                      <a:pPr>
                        <a:lnSpc>
                          <a:spcPct val="115000"/>
                        </a:lnSpc>
                        <a:spcAft>
                          <a:spcPts val="800"/>
                        </a:spcAft>
                        <a:buNone/>
                      </a:pPr>
                      <a:r>
                        <a:rPr lang="en-NZ" sz="1200" kern="100">
                          <a:effectLst/>
                        </a:rPr>
                        <a:t>Deal Close date </a:t>
                      </a:r>
                      <a:endParaRPr lang="en-NZ"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82874865"/>
                  </a:ext>
                </a:extLst>
              </a:tr>
              <a:tr h="0">
                <a:tc gridSpan="3">
                  <a:txBody>
                    <a:bodyPr/>
                    <a:lstStyle/>
                    <a:p>
                      <a:pPr>
                        <a:lnSpc>
                          <a:spcPct val="115000"/>
                        </a:lnSpc>
                        <a:spcAft>
                          <a:spcPts val="800"/>
                        </a:spcAft>
                        <a:buNone/>
                      </a:pPr>
                      <a:r>
                        <a:rPr lang="en-NZ" sz="1200" kern="100" dirty="0">
                          <a:effectLst/>
                        </a:rPr>
                        <a:t>{% for c in </a:t>
                      </a:r>
                      <a:r>
                        <a:rPr lang="en-NZ" sz="1200" kern="100" dirty="0" err="1">
                          <a:effectLst/>
                        </a:rPr>
                        <a:t>search_by_unique_ids</a:t>
                      </a:r>
                      <a:r>
                        <a:rPr lang="en-NZ" sz="1200" kern="100" dirty="0">
                          <a:effectLst/>
                        </a:rPr>
                        <a:t>(“deal”,[ 32226481156, 35640046409 ]) %} </a:t>
                      </a:r>
                    </a:p>
                    <a:p>
                      <a:pPr>
                        <a:lnSpc>
                          <a:spcPct val="115000"/>
                        </a:lnSpc>
                        <a:spcAft>
                          <a:spcPts val="800"/>
                        </a:spcAft>
                        <a:buNone/>
                      </a:pPr>
                      <a:r>
                        <a:rPr lang="en-NZ" sz="1200" kern="100" dirty="0">
                          <a:effectLst/>
                        </a:rPr>
                        <a:t> </a:t>
                      </a:r>
                      <a:endParaRPr lang="en-NZ" sz="12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tc hMerge="1">
                  <a:txBody>
                    <a:bodyPr/>
                    <a:lstStyle/>
                    <a:p>
                      <a:endParaRPr lang="en-NZ"/>
                    </a:p>
                  </a:txBody>
                  <a:tcPr/>
                </a:tc>
                <a:tc hMerge="1">
                  <a:txBody>
                    <a:bodyPr/>
                    <a:lstStyle/>
                    <a:p>
                      <a:endParaRPr lang="en-NZ"/>
                    </a:p>
                  </a:txBody>
                  <a:tcPr/>
                </a:tc>
                <a:extLst>
                  <a:ext uri="{0D108BD9-81ED-4DB2-BD59-A6C34878D82A}">
                    <a16:rowId xmlns:a16="http://schemas.microsoft.com/office/drawing/2014/main" val="3443116444"/>
                  </a:ext>
                </a:extLst>
              </a:tr>
              <a:tr h="0">
                <a:tc>
                  <a:txBody>
                    <a:bodyPr/>
                    <a:lstStyle/>
                    <a:p>
                      <a:pPr>
                        <a:lnSpc>
                          <a:spcPct val="115000"/>
                        </a:lnSpc>
                        <a:spcAft>
                          <a:spcPts val="800"/>
                        </a:spcAft>
                        <a:buNone/>
                      </a:pPr>
                      <a:r>
                        <a:rPr lang="en-NZ" sz="1200" kern="100">
                          <a:effectLst/>
                        </a:rPr>
                        <a:t>{{ c.dealname }}</a:t>
                      </a:r>
                      <a:endParaRPr lang="en-NZ"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tc>
                  <a:txBody>
                    <a:bodyPr/>
                    <a:lstStyle/>
                    <a:p>
                      <a:pPr>
                        <a:lnSpc>
                          <a:spcPct val="115000"/>
                        </a:lnSpc>
                        <a:spcAft>
                          <a:spcPts val="800"/>
                        </a:spcAft>
                        <a:buNone/>
                      </a:pPr>
                      <a:r>
                        <a:rPr lang="en-NZ" sz="1200" kern="100">
                          <a:effectLst/>
                        </a:rPr>
                        <a:t>{{c.amount}}</a:t>
                      </a:r>
                      <a:endParaRPr lang="en-NZ"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tc>
                  <a:txBody>
                    <a:bodyPr/>
                    <a:lstStyle/>
                    <a:p>
                      <a:pPr>
                        <a:lnSpc>
                          <a:spcPct val="115000"/>
                        </a:lnSpc>
                        <a:spcAft>
                          <a:spcPts val="800"/>
                        </a:spcAft>
                        <a:buNone/>
                      </a:pPr>
                      <a:r>
                        <a:rPr lang="en-NZ" sz="1200" kern="100" dirty="0">
                          <a:effectLst/>
                        </a:rPr>
                        <a:t>{{</a:t>
                      </a:r>
                      <a:r>
                        <a:rPr lang="en-NZ" sz="1200" kern="100" dirty="0" err="1">
                          <a:effectLst/>
                        </a:rPr>
                        <a:t>c.closedate</a:t>
                      </a:r>
                      <a:r>
                        <a:rPr lang="en-NZ" sz="1200" kern="100" dirty="0">
                          <a:effectLst/>
                        </a:rPr>
                        <a:t>}}</a:t>
                      </a:r>
                      <a:endParaRPr lang="en-NZ" sz="12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998849862"/>
                  </a:ext>
                </a:extLst>
              </a:tr>
            </a:tbl>
          </a:graphicData>
        </a:graphic>
      </p:graphicFrame>
      <p:sp>
        <p:nvSpPr>
          <p:cNvPr id="5" name="TextBox 4">
            <a:extLst>
              <a:ext uri="{FF2B5EF4-FFF2-40B4-BE49-F238E27FC236}">
                <a16:creationId xmlns:a16="http://schemas.microsoft.com/office/drawing/2014/main" id="{C9DBE263-55B5-F31F-8370-E0849BF82177}"/>
              </a:ext>
            </a:extLst>
          </p:cNvPr>
          <p:cNvSpPr txBox="1"/>
          <p:nvPr/>
        </p:nvSpPr>
        <p:spPr>
          <a:xfrm>
            <a:off x="1215644" y="4523362"/>
            <a:ext cx="5725160" cy="1462965"/>
          </a:xfrm>
          <a:prstGeom prst="rect">
            <a:avLst/>
          </a:prstGeom>
          <a:noFill/>
        </p:spPr>
        <p:txBody>
          <a:bodyPr wrap="square" rtlCol="0">
            <a:spAutoFit/>
          </a:bodyPr>
          <a:lstStyle/>
          <a:p>
            <a:pPr marL="342900" lvl="0" indent="-342900">
              <a:lnSpc>
                <a:spcPct val="115000"/>
              </a:lnSpc>
              <a:buFont typeface="Symbol" panose="05050102010706020507" pitchFamily="18" charset="2"/>
              <a:buChar char=""/>
              <a:tabLst>
                <a:tab pos="1600200" algn="l"/>
              </a:tabLst>
            </a:pPr>
            <a:r>
              <a:rPr lang="en-NZ" sz="1400" kern="100" dirty="0" err="1">
                <a:solidFill>
                  <a:schemeClr val="bg1"/>
                </a:solidFill>
                <a:effectLst/>
                <a:latin typeface="Outfit" pitchFamily="2" charset="0"/>
                <a:ea typeface="Aptos" panose="020B0004020202020204" pitchFamily="34" charset="0"/>
                <a:cs typeface="Times New Roman" panose="02020603050405020304" pitchFamily="18" charset="0"/>
              </a:rPr>
              <a:t>search_by_unique_ids</a:t>
            </a:r>
            <a:r>
              <a:rPr lang="en-NZ" sz="1400" kern="100" dirty="0">
                <a:solidFill>
                  <a:schemeClr val="bg1"/>
                </a:solidFill>
                <a:effectLst/>
                <a:latin typeface="Outfit" pitchFamily="2" charset="0"/>
                <a:ea typeface="Aptos" panose="020B0004020202020204" pitchFamily="34" charset="0"/>
                <a:cs typeface="Times New Roman" panose="02020603050405020304" pitchFamily="18" charset="0"/>
              </a:rPr>
              <a:t>("deal", [...]) pulls full data for the listed deal IDs.</a:t>
            </a:r>
          </a:p>
          <a:p>
            <a:pPr marL="342900" lvl="0" indent="-342900">
              <a:lnSpc>
                <a:spcPct val="115000"/>
              </a:lnSpc>
              <a:buFont typeface="Symbol" panose="05050102010706020507" pitchFamily="18" charset="2"/>
              <a:buChar char=""/>
              <a:tabLst>
                <a:tab pos="1600200" algn="l"/>
              </a:tabLst>
            </a:pPr>
            <a:r>
              <a:rPr lang="en-NZ" sz="1400" kern="100" dirty="0">
                <a:solidFill>
                  <a:schemeClr val="bg1"/>
                </a:solidFill>
                <a:effectLst/>
                <a:latin typeface="Outfit" pitchFamily="2" charset="0"/>
                <a:ea typeface="Aptos" panose="020B0004020202020204" pitchFamily="34" charset="0"/>
                <a:cs typeface="Times New Roman" panose="02020603050405020304" pitchFamily="18" charset="0"/>
              </a:rPr>
              <a:t>The for loop goes through each one and refers to it as c.</a:t>
            </a:r>
          </a:p>
          <a:p>
            <a:pPr marL="342900" lvl="0" indent="-342900">
              <a:lnSpc>
                <a:spcPct val="115000"/>
              </a:lnSpc>
              <a:spcAft>
                <a:spcPts val="800"/>
              </a:spcAft>
              <a:buFont typeface="Symbol" panose="05050102010706020507" pitchFamily="18" charset="2"/>
              <a:buChar char=""/>
              <a:tabLst>
                <a:tab pos="1600200" algn="l"/>
              </a:tabLst>
            </a:pPr>
            <a:r>
              <a:rPr lang="en-NZ" sz="1400" kern="100" dirty="0">
                <a:solidFill>
                  <a:schemeClr val="bg1"/>
                </a:solidFill>
                <a:effectLst/>
                <a:latin typeface="Outfit" pitchFamily="2" charset="0"/>
                <a:ea typeface="Aptos" panose="020B0004020202020204" pitchFamily="34" charset="0"/>
                <a:cs typeface="Times New Roman" panose="02020603050405020304" pitchFamily="18" charset="0"/>
              </a:rPr>
              <a:t>Inside the loop, you can access things like </a:t>
            </a:r>
            <a:r>
              <a:rPr lang="en-NZ" sz="1400" kern="100" dirty="0" err="1">
                <a:solidFill>
                  <a:schemeClr val="bg1"/>
                </a:solidFill>
                <a:effectLst/>
                <a:latin typeface="Outfit" pitchFamily="2" charset="0"/>
                <a:ea typeface="Aptos" panose="020B0004020202020204" pitchFamily="34" charset="0"/>
                <a:cs typeface="Times New Roman" panose="02020603050405020304" pitchFamily="18" charset="0"/>
              </a:rPr>
              <a:t>dealname</a:t>
            </a:r>
            <a:r>
              <a:rPr lang="en-NZ" sz="1400" kern="100" dirty="0">
                <a:solidFill>
                  <a:schemeClr val="bg1"/>
                </a:solidFill>
                <a:effectLst/>
                <a:latin typeface="Outfit" pitchFamily="2" charset="0"/>
                <a:ea typeface="Aptos" panose="020B0004020202020204" pitchFamily="34" charset="0"/>
                <a:cs typeface="Times New Roman" panose="02020603050405020304" pitchFamily="18" charset="0"/>
              </a:rPr>
              <a:t>, amount, </a:t>
            </a:r>
            <a:r>
              <a:rPr lang="en-NZ" sz="1400" kern="100" dirty="0" err="1">
                <a:solidFill>
                  <a:schemeClr val="bg1"/>
                </a:solidFill>
                <a:effectLst/>
                <a:latin typeface="Outfit" pitchFamily="2" charset="0"/>
                <a:ea typeface="Aptos" panose="020B0004020202020204" pitchFamily="34" charset="0"/>
                <a:cs typeface="Times New Roman" panose="02020603050405020304" pitchFamily="18" charset="0"/>
              </a:rPr>
              <a:t>ect</a:t>
            </a:r>
            <a:endParaRPr lang="en-NZ" sz="1400" kern="100" dirty="0">
              <a:solidFill>
                <a:schemeClr val="bg1"/>
              </a:solidFill>
              <a:effectLst/>
              <a:latin typeface="Outfit" pitchFamily="2" charset="0"/>
              <a:ea typeface="Aptos" panose="020B0004020202020204" pitchFamily="34" charset="0"/>
              <a:cs typeface="Times New Roman" panose="02020603050405020304" pitchFamily="18" charset="0"/>
            </a:endParaRPr>
          </a:p>
          <a:p>
            <a:endParaRPr lang="en-NZ" dirty="0"/>
          </a:p>
        </p:txBody>
      </p:sp>
    </p:spTree>
    <p:extLst>
      <p:ext uri="{BB962C8B-B14F-4D97-AF65-F5344CB8AC3E}">
        <p14:creationId xmlns:p14="http://schemas.microsoft.com/office/powerpoint/2010/main" val="189031894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372976"/>
        </a:solidFill>
        <a:effectLst/>
      </p:bgPr>
    </p:bg>
    <p:spTree>
      <p:nvGrpSpPr>
        <p:cNvPr id="1" name="">
          <a:extLst>
            <a:ext uri="{FF2B5EF4-FFF2-40B4-BE49-F238E27FC236}">
              <a16:creationId xmlns:a16="http://schemas.microsoft.com/office/drawing/2014/main" id="{E290D62D-33FA-9376-C97C-C90D549B1E2B}"/>
            </a:ext>
          </a:extLst>
        </p:cNvPr>
        <p:cNvGrpSpPr/>
        <p:nvPr/>
      </p:nvGrpSpPr>
      <p:grpSpPr>
        <a:xfrm>
          <a:off x="0" y="0"/>
          <a:ext cx="0" cy="0"/>
          <a:chOff x="0" y="0"/>
          <a:chExt cx="0" cy="0"/>
        </a:xfrm>
      </p:grpSpPr>
      <p:pic>
        <p:nvPicPr>
          <p:cNvPr id="7" name="Picture 6" descr="A logo with white text&#10;&#10;AI-generated content may be incorrect.">
            <a:extLst>
              <a:ext uri="{FF2B5EF4-FFF2-40B4-BE49-F238E27FC236}">
                <a16:creationId xmlns:a16="http://schemas.microsoft.com/office/drawing/2014/main" id="{D6452B99-9856-F4B0-66BD-CF727A70299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343527" y="-23002"/>
            <a:ext cx="2648945" cy="1293779"/>
          </a:xfrm>
          <a:prstGeom prst="rect">
            <a:avLst/>
          </a:prstGeom>
        </p:spPr>
      </p:pic>
      <p:sp>
        <p:nvSpPr>
          <p:cNvPr id="3" name="TextBox 2">
            <a:extLst>
              <a:ext uri="{FF2B5EF4-FFF2-40B4-BE49-F238E27FC236}">
                <a16:creationId xmlns:a16="http://schemas.microsoft.com/office/drawing/2014/main" id="{D76D90B5-C8D7-17C8-D5A5-048CE9802D4C}"/>
              </a:ext>
            </a:extLst>
          </p:cNvPr>
          <p:cNvSpPr txBox="1"/>
          <p:nvPr/>
        </p:nvSpPr>
        <p:spPr>
          <a:xfrm>
            <a:off x="822960" y="1270777"/>
            <a:ext cx="10981944" cy="1231747"/>
          </a:xfrm>
          <a:prstGeom prst="rect">
            <a:avLst/>
          </a:prstGeom>
          <a:noFill/>
        </p:spPr>
        <p:txBody>
          <a:bodyPr wrap="square" rtlCol="0">
            <a:spAutoFit/>
          </a:bodyPr>
          <a:lstStyle/>
          <a:p>
            <a:pPr>
              <a:lnSpc>
                <a:spcPct val="115000"/>
              </a:lnSpc>
              <a:spcAft>
                <a:spcPts val="800"/>
              </a:spcAft>
              <a:buNone/>
            </a:pPr>
            <a:r>
              <a:rPr lang="en-NZ" sz="2000" b="1" kern="100" dirty="0">
                <a:solidFill>
                  <a:schemeClr val="bg1"/>
                </a:solidFill>
                <a:effectLst/>
                <a:latin typeface="Outfit" pitchFamily="2" charset="0"/>
                <a:ea typeface="Aptos" panose="020B0004020202020204" pitchFamily="34" charset="0"/>
                <a:cs typeface="Times New Roman" panose="02020603050405020304" pitchFamily="18" charset="0"/>
              </a:rPr>
              <a:t>For loop version with images</a:t>
            </a:r>
          </a:p>
          <a:p>
            <a:pPr marL="342900" indent="-342900">
              <a:lnSpc>
                <a:spcPct val="115000"/>
              </a:lnSpc>
              <a:spcAft>
                <a:spcPts val="800"/>
              </a:spcAft>
              <a:buFont typeface="Arial" panose="020B0604020202020204" pitchFamily="34" charset="0"/>
              <a:buChar char="•"/>
            </a:pPr>
            <a:r>
              <a:rPr lang="en-NZ" sz="2000" kern="100" dirty="0">
                <a:solidFill>
                  <a:schemeClr val="bg1"/>
                </a:solidFill>
                <a:latin typeface="Outfit" pitchFamily="2" charset="0"/>
                <a:ea typeface="Aptos" panose="020B0004020202020204" pitchFamily="34" charset="0"/>
                <a:cs typeface="Times New Roman" panose="02020603050405020304" pitchFamily="18" charset="0"/>
              </a:rPr>
              <a:t>Search by unique IDs loop version with images is not currently supported on Microsoft PowerPoint </a:t>
            </a:r>
            <a:endParaRPr lang="en-NZ" sz="2000" kern="100" dirty="0">
              <a:solidFill>
                <a:schemeClr val="bg1"/>
              </a:solidFill>
              <a:effectLst/>
              <a:latin typeface="Outfit" pitchFamily="2" charset="0"/>
              <a:ea typeface="Aptos" panose="020B0004020202020204" pitchFamily="34" charset="0"/>
              <a:cs typeface="Times New Roman" panose="02020603050405020304" pitchFamily="18" charset="0"/>
            </a:endParaRPr>
          </a:p>
        </p:txBody>
      </p:sp>
      <p:sp>
        <p:nvSpPr>
          <p:cNvPr id="4" name="Title 1">
            <a:extLst>
              <a:ext uri="{FF2B5EF4-FFF2-40B4-BE49-F238E27FC236}">
                <a16:creationId xmlns:a16="http://schemas.microsoft.com/office/drawing/2014/main" id="{A47C382A-7AEF-9F52-3473-FE1006799F84}"/>
              </a:ext>
            </a:extLst>
          </p:cNvPr>
          <p:cNvSpPr txBox="1">
            <a:spLocks/>
          </p:cNvSpPr>
          <p:nvPr/>
        </p:nvSpPr>
        <p:spPr>
          <a:xfrm>
            <a:off x="0" y="213073"/>
            <a:ext cx="8156448" cy="821627"/>
          </a:xfrm>
          <a:prstGeom prst="rect">
            <a:avLst/>
          </a:prstGeom>
        </p:spPr>
        <p:txBody>
          <a:bodyPr vert="horz" lIns="91440" tIns="45720" rIns="91440" bIns="45720" rtlCol="0" anchor="b">
            <a:normAutofit fontScale="90000" lnSpcReduction="1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a:solidFill>
                  <a:schemeClr val="bg1"/>
                </a:solidFill>
                <a:latin typeface="Outfit" pitchFamily="2" charset="0"/>
              </a:rPr>
              <a:t>Search By Unique IDs</a:t>
            </a:r>
            <a:endParaRPr lang="en-NZ" dirty="0">
              <a:solidFill>
                <a:schemeClr val="bg1"/>
              </a:solidFill>
              <a:latin typeface="Outfit" pitchFamily="2" charset="0"/>
            </a:endParaRPr>
          </a:p>
        </p:txBody>
      </p:sp>
    </p:spTree>
    <p:extLst>
      <p:ext uri="{BB962C8B-B14F-4D97-AF65-F5344CB8AC3E}">
        <p14:creationId xmlns:p14="http://schemas.microsoft.com/office/powerpoint/2010/main" val="159301959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372976"/>
        </a:solidFill>
        <a:effectLst/>
      </p:bgPr>
    </p:bg>
    <p:spTree>
      <p:nvGrpSpPr>
        <p:cNvPr id="1" name="">
          <a:extLst>
            <a:ext uri="{FF2B5EF4-FFF2-40B4-BE49-F238E27FC236}">
              <a16:creationId xmlns:a16="http://schemas.microsoft.com/office/drawing/2014/main" id="{0F5A218D-2FEC-612D-E578-F08FC5DCB383}"/>
            </a:ext>
          </a:extLst>
        </p:cNvPr>
        <p:cNvGrpSpPr/>
        <p:nvPr/>
      </p:nvGrpSpPr>
      <p:grpSpPr>
        <a:xfrm>
          <a:off x="0" y="0"/>
          <a:ext cx="0" cy="0"/>
          <a:chOff x="0" y="0"/>
          <a:chExt cx="0" cy="0"/>
        </a:xfrm>
      </p:grpSpPr>
      <p:pic>
        <p:nvPicPr>
          <p:cNvPr id="7" name="Picture 6" descr="A logo with white text&#10;&#10;AI-generated content may be incorrect.">
            <a:extLst>
              <a:ext uri="{FF2B5EF4-FFF2-40B4-BE49-F238E27FC236}">
                <a16:creationId xmlns:a16="http://schemas.microsoft.com/office/drawing/2014/main" id="{E6ED0D6E-87CE-0784-4ED2-0B7DD12B167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343527" y="-23002"/>
            <a:ext cx="2648945" cy="1293779"/>
          </a:xfrm>
          <a:prstGeom prst="rect">
            <a:avLst/>
          </a:prstGeom>
        </p:spPr>
      </p:pic>
      <p:sp>
        <p:nvSpPr>
          <p:cNvPr id="3" name="TextBox 2">
            <a:extLst>
              <a:ext uri="{FF2B5EF4-FFF2-40B4-BE49-F238E27FC236}">
                <a16:creationId xmlns:a16="http://schemas.microsoft.com/office/drawing/2014/main" id="{0323A599-93F1-B161-71B9-01647DD733CA}"/>
              </a:ext>
            </a:extLst>
          </p:cNvPr>
          <p:cNvSpPr txBox="1"/>
          <p:nvPr/>
        </p:nvSpPr>
        <p:spPr>
          <a:xfrm>
            <a:off x="842772" y="1270777"/>
            <a:ext cx="10981944" cy="4884029"/>
          </a:xfrm>
          <a:prstGeom prst="rect">
            <a:avLst/>
          </a:prstGeom>
          <a:noFill/>
        </p:spPr>
        <p:txBody>
          <a:bodyPr wrap="square" rtlCol="0">
            <a:spAutoFit/>
          </a:bodyPr>
          <a:lstStyle/>
          <a:p>
            <a:pPr>
              <a:lnSpc>
                <a:spcPct val="115000"/>
              </a:lnSpc>
              <a:spcAft>
                <a:spcPts val="800"/>
              </a:spcAft>
              <a:buNone/>
            </a:pPr>
            <a:r>
              <a:rPr lang="en-NZ" sz="2000" b="1" kern="100" dirty="0">
                <a:solidFill>
                  <a:schemeClr val="bg1"/>
                </a:solidFill>
                <a:effectLst/>
                <a:latin typeface="Outfit" pitchFamily="2" charset="0"/>
                <a:ea typeface="Aptos" panose="020B0004020202020204" pitchFamily="34" charset="0"/>
                <a:cs typeface="Times New Roman" panose="02020603050405020304" pitchFamily="18" charset="0"/>
              </a:rPr>
              <a:t>Basic if branch </a:t>
            </a:r>
          </a:p>
          <a:p>
            <a:pPr marL="342900" indent="-342900">
              <a:lnSpc>
                <a:spcPct val="115000"/>
              </a:lnSpc>
              <a:spcAft>
                <a:spcPts val="800"/>
              </a:spcAft>
              <a:buFont typeface="Arial" panose="020B0604020202020204" pitchFamily="34" charset="0"/>
              <a:buChar char="•"/>
            </a:pPr>
            <a:r>
              <a:rPr lang="en-US" sz="2000" kern="100" dirty="0">
                <a:solidFill>
                  <a:schemeClr val="bg1"/>
                </a:solidFill>
                <a:effectLst/>
                <a:latin typeface="Outfit" pitchFamily="2" charset="0"/>
                <a:ea typeface="Aptos" panose="020B0004020202020204" pitchFamily="34" charset="0"/>
                <a:cs typeface="Times New Roman" panose="02020603050405020304" pitchFamily="18" charset="0"/>
              </a:rPr>
              <a:t>If </a:t>
            </a:r>
            <a:r>
              <a:rPr lang="en-US" sz="2000" kern="100" dirty="0" err="1">
                <a:solidFill>
                  <a:schemeClr val="bg1"/>
                </a:solidFill>
                <a:effectLst/>
                <a:latin typeface="Outfit" pitchFamily="2" charset="0"/>
                <a:ea typeface="Aptos" panose="020B0004020202020204" pitchFamily="34" charset="0"/>
                <a:cs typeface="Times New Roman" panose="02020603050405020304" pitchFamily="18" charset="0"/>
              </a:rPr>
              <a:t>dealname</a:t>
            </a:r>
            <a:r>
              <a:rPr lang="en-US" sz="2000" kern="100" dirty="0">
                <a:solidFill>
                  <a:schemeClr val="bg1"/>
                </a:solidFill>
                <a:effectLst/>
                <a:latin typeface="Outfit" pitchFamily="2" charset="0"/>
                <a:ea typeface="Aptos" panose="020B0004020202020204" pitchFamily="34" charset="0"/>
                <a:cs typeface="Times New Roman" panose="02020603050405020304" pitchFamily="18" charset="0"/>
              </a:rPr>
              <a:t> has a value, it shows the message.</a:t>
            </a:r>
          </a:p>
          <a:p>
            <a:pPr marL="342900" indent="-342900">
              <a:lnSpc>
                <a:spcPct val="115000"/>
              </a:lnSpc>
              <a:spcAft>
                <a:spcPts val="800"/>
              </a:spcAft>
              <a:buFont typeface="Arial" panose="020B0604020202020204" pitchFamily="34" charset="0"/>
              <a:buChar char="•"/>
            </a:pPr>
            <a:r>
              <a:rPr lang="en-US" sz="2000" kern="100" dirty="0">
                <a:solidFill>
                  <a:schemeClr val="bg1"/>
                </a:solidFill>
                <a:effectLst/>
                <a:latin typeface="Outfit" pitchFamily="2" charset="0"/>
                <a:ea typeface="Aptos" panose="020B0004020202020204" pitchFamily="34" charset="0"/>
                <a:cs typeface="Times New Roman" panose="02020603050405020304" pitchFamily="18" charset="0"/>
              </a:rPr>
              <a:t>If it's blank or missing, it shows nothing at all</a:t>
            </a:r>
          </a:p>
          <a:p>
            <a:pPr>
              <a:lnSpc>
                <a:spcPct val="115000"/>
              </a:lnSpc>
              <a:spcAft>
                <a:spcPts val="800"/>
              </a:spcAft>
              <a:buNone/>
            </a:pPr>
            <a:endParaRPr lang="en-US" sz="2000" b="1" kern="100" dirty="0">
              <a:solidFill>
                <a:schemeClr val="bg1"/>
              </a:solidFill>
              <a:effectLst/>
              <a:latin typeface="Outfit" pitchFamily="2" charset="0"/>
              <a:ea typeface="Aptos" panose="020B0004020202020204" pitchFamily="34" charset="0"/>
              <a:cs typeface="Times New Roman" panose="02020603050405020304" pitchFamily="18" charset="0"/>
            </a:endParaRPr>
          </a:p>
          <a:p>
            <a:pPr>
              <a:lnSpc>
                <a:spcPct val="115000"/>
              </a:lnSpc>
              <a:spcAft>
                <a:spcPts val="800"/>
              </a:spcAft>
              <a:buNone/>
            </a:pPr>
            <a:r>
              <a:rPr lang="en-US" sz="2000" kern="100" dirty="0">
                <a:solidFill>
                  <a:schemeClr val="bg1"/>
                </a:solidFill>
                <a:effectLst/>
                <a:latin typeface="Outfit" pitchFamily="2" charset="0"/>
                <a:ea typeface="Aptos" panose="020B0004020202020204" pitchFamily="34" charset="0"/>
                <a:cs typeface="Times New Roman" panose="02020603050405020304" pitchFamily="18" charset="0"/>
              </a:rPr>
              <a:t>{% if </a:t>
            </a:r>
            <a:r>
              <a:rPr lang="en-US" sz="2000" kern="100" dirty="0" err="1">
                <a:solidFill>
                  <a:schemeClr val="bg1"/>
                </a:solidFill>
                <a:effectLst/>
                <a:latin typeface="Outfit" pitchFamily="2" charset="0"/>
                <a:ea typeface="Aptos" panose="020B0004020202020204" pitchFamily="34" charset="0"/>
                <a:cs typeface="Times New Roman" panose="02020603050405020304" pitchFamily="18" charset="0"/>
              </a:rPr>
              <a:t>object.dealname</a:t>
            </a:r>
            <a:r>
              <a:rPr lang="en-US" sz="2000" kern="100" dirty="0">
                <a:solidFill>
                  <a:schemeClr val="bg1"/>
                </a:solidFill>
                <a:effectLst/>
                <a:latin typeface="Outfit" pitchFamily="2" charset="0"/>
                <a:ea typeface="Aptos" panose="020B0004020202020204" pitchFamily="34" charset="0"/>
                <a:cs typeface="Times New Roman" panose="02020603050405020304" pitchFamily="18" charset="0"/>
              </a:rPr>
              <a:t> %} Hello! You’re working on the {{</a:t>
            </a:r>
            <a:r>
              <a:rPr lang="en-US" sz="2000" kern="100" dirty="0" err="1">
                <a:solidFill>
                  <a:schemeClr val="bg1"/>
                </a:solidFill>
                <a:effectLst/>
                <a:latin typeface="Outfit" pitchFamily="2" charset="0"/>
                <a:ea typeface="Aptos" panose="020B0004020202020204" pitchFamily="34" charset="0"/>
                <a:cs typeface="Times New Roman" panose="02020603050405020304" pitchFamily="18" charset="0"/>
              </a:rPr>
              <a:t>object.dealname</a:t>
            </a:r>
            <a:r>
              <a:rPr lang="en-US" sz="2000" kern="100" dirty="0">
                <a:solidFill>
                  <a:schemeClr val="bg1"/>
                </a:solidFill>
                <a:effectLst/>
                <a:latin typeface="Outfit" pitchFamily="2" charset="0"/>
                <a:ea typeface="Aptos" panose="020B0004020202020204" pitchFamily="34" charset="0"/>
                <a:cs typeface="Times New Roman" panose="02020603050405020304" pitchFamily="18" charset="0"/>
              </a:rPr>
              <a:t>}} deal. {% endif %}</a:t>
            </a:r>
          </a:p>
          <a:p>
            <a:pPr>
              <a:lnSpc>
                <a:spcPct val="115000"/>
              </a:lnSpc>
              <a:spcAft>
                <a:spcPts val="800"/>
              </a:spcAft>
              <a:buNone/>
            </a:pPr>
            <a:endParaRPr lang="en-NZ" sz="2000" kern="100" dirty="0">
              <a:solidFill>
                <a:schemeClr val="bg1"/>
              </a:solidFill>
              <a:effectLst/>
              <a:latin typeface="Outfit" pitchFamily="2" charset="0"/>
              <a:ea typeface="Aptos" panose="020B0004020202020204" pitchFamily="34" charset="0"/>
              <a:cs typeface="Times New Roman" panose="02020603050405020304" pitchFamily="18" charset="0"/>
            </a:endParaRPr>
          </a:p>
          <a:p>
            <a:pPr>
              <a:lnSpc>
                <a:spcPct val="115000"/>
              </a:lnSpc>
              <a:spcAft>
                <a:spcPts val="800"/>
              </a:spcAft>
              <a:buNone/>
            </a:pPr>
            <a:r>
              <a:rPr lang="en-NZ" sz="2000" kern="100" dirty="0">
                <a:solidFill>
                  <a:schemeClr val="bg1"/>
                </a:solidFill>
                <a:latin typeface="Outfit" pitchFamily="2" charset="0"/>
                <a:ea typeface="Aptos" panose="020B0004020202020204" pitchFamily="34" charset="0"/>
                <a:cs typeface="Times New Roman" panose="02020603050405020304" pitchFamily="18" charset="0"/>
              </a:rPr>
              <a:t>Here’s the raw code: {% raw %} </a:t>
            </a:r>
            <a:r>
              <a:rPr lang="en-US" sz="2000" kern="100" dirty="0">
                <a:solidFill>
                  <a:schemeClr val="bg1"/>
                </a:solidFill>
                <a:effectLst/>
                <a:latin typeface="Outfit" pitchFamily="2" charset="0"/>
                <a:ea typeface="Aptos" panose="020B0004020202020204" pitchFamily="34" charset="0"/>
                <a:cs typeface="Times New Roman" panose="02020603050405020304" pitchFamily="18" charset="0"/>
              </a:rPr>
              <a:t>{% if </a:t>
            </a:r>
            <a:r>
              <a:rPr lang="en-US" sz="2000" kern="100" dirty="0" err="1">
                <a:solidFill>
                  <a:schemeClr val="bg1"/>
                </a:solidFill>
                <a:effectLst/>
                <a:latin typeface="Outfit" pitchFamily="2" charset="0"/>
                <a:ea typeface="Aptos" panose="020B0004020202020204" pitchFamily="34" charset="0"/>
                <a:cs typeface="Times New Roman" panose="02020603050405020304" pitchFamily="18" charset="0"/>
              </a:rPr>
              <a:t>object.dealname</a:t>
            </a:r>
            <a:r>
              <a:rPr lang="en-US" sz="2000" kern="100" dirty="0">
                <a:solidFill>
                  <a:schemeClr val="bg1"/>
                </a:solidFill>
                <a:effectLst/>
                <a:latin typeface="Outfit" pitchFamily="2" charset="0"/>
                <a:ea typeface="Aptos" panose="020B0004020202020204" pitchFamily="34" charset="0"/>
                <a:cs typeface="Times New Roman" panose="02020603050405020304" pitchFamily="18" charset="0"/>
              </a:rPr>
              <a:t> %} Hello! You’re working on the {{</a:t>
            </a:r>
            <a:r>
              <a:rPr lang="en-US" sz="2000" kern="100" dirty="0" err="1">
                <a:solidFill>
                  <a:schemeClr val="bg1"/>
                </a:solidFill>
                <a:effectLst/>
                <a:latin typeface="Outfit" pitchFamily="2" charset="0"/>
                <a:ea typeface="Aptos" panose="020B0004020202020204" pitchFamily="34" charset="0"/>
                <a:cs typeface="Times New Roman" panose="02020603050405020304" pitchFamily="18" charset="0"/>
              </a:rPr>
              <a:t>object.dealname</a:t>
            </a:r>
            <a:r>
              <a:rPr lang="en-US" sz="2000" kern="100" dirty="0">
                <a:solidFill>
                  <a:schemeClr val="bg1"/>
                </a:solidFill>
                <a:effectLst/>
                <a:latin typeface="Outfit" pitchFamily="2" charset="0"/>
                <a:ea typeface="Aptos" panose="020B0004020202020204" pitchFamily="34" charset="0"/>
                <a:cs typeface="Times New Roman" panose="02020603050405020304" pitchFamily="18" charset="0"/>
              </a:rPr>
              <a:t>}} deal. {% endif %} {% </a:t>
            </a:r>
            <a:r>
              <a:rPr lang="en-US" sz="2000" kern="100" dirty="0" err="1">
                <a:solidFill>
                  <a:schemeClr val="bg1"/>
                </a:solidFill>
                <a:effectLst/>
                <a:latin typeface="Outfit" pitchFamily="2" charset="0"/>
                <a:ea typeface="Aptos" panose="020B0004020202020204" pitchFamily="34" charset="0"/>
                <a:cs typeface="Times New Roman" panose="02020603050405020304" pitchFamily="18" charset="0"/>
              </a:rPr>
              <a:t>endraw</a:t>
            </a:r>
            <a:r>
              <a:rPr lang="en-US" sz="2000" kern="100" dirty="0">
                <a:solidFill>
                  <a:schemeClr val="bg1"/>
                </a:solidFill>
                <a:effectLst/>
                <a:latin typeface="Outfit" pitchFamily="2" charset="0"/>
                <a:ea typeface="Aptos" panose="020B0004020202020204" pitchFamily="34" charset="0"/>
                <a:cs typeface="Times New Roman" panose="02020603050405020304" pitchFamily="18" charset="0"/>
              </a:rPr>
              <a:t> %}</a:t>
            </a:r>
          </a:p>
          <a:p>
            <a:pPr>
              <a:lnSpc>
                <a:spcPct val="115000"/>
              </a:lnSpc>
              <a:spcAft>
                <a:spcPts val="800"/>
              </a:spcAft>
              <a:buNone/>
            </a:pPr>
            <a:endParaRPr lang="en-NZ" sz="2000" kern="100" dirty="0">
              <a:solidFill>
                <a:schemeClr val="bg1"/>
              </a:solidFill>
              <a:effectLst/>
              <a:latin typeface="Outfit" pitchFamily="2" charset="0"/>
              <a:ea typeface="Aptos" panose="020B0004020202020204" pitchFamily="34" charset="0"/>
              <a:cs typeface="Times New Roman" panose="02020603050405020304" pitchFamily="18" charset="0"/>
            </a:endParaRPr>
          </a:p>
          <a:p>
            <a:pPr>
              <a:lnSpc>
                <a:spcPct val="115000"/>
              </a:lnSpc>
              <a:spcAft>
                <a:spcPts val="800"/>
              </a:spcAft>
              <a:buNone/>
            </a:pPr>
            <a:endParaRPr lang="en-NZ" sz="2000" kern="100" dirty="0">
              <a:solidFill>
                <a:schemeClr val="bg1"/>
              </a:solidFill>
              <a:latin typeface="Outfit" pitchFamily="2" charset="0"/>
              <a:ea typeface="Aptos" panose="020B0004020202020204" pitchFamily="34" charset="0"/>
              <a:cs typeface="Times New Roman" panose="02020603050405020304" pitchFamily="18" charset="0"/>
            </a:endParaRPr>
          </a:p>
          <a:p>
            <a:pPr>
              <a:lnSpc>
                <a:spcPct val="115000"/>
              </a:lnSpc>
              <a:spcAft>
                <a:spcPts val="800"/>
              </a:spcAft>
              <a:buNone/>
            </a:pPr>
            <a:endParaRPr lang="en-NZ" sz="2000" b="1" kern="100" dirty="0">
              <a:solidFill>
                <a:schemeClr val="bg1"/>
              </a:solidFill>
              <a:effectLst/>
              <a:latin typeface="Outfit" pitchFamily="2" charset="0"/>
              <a:ea typeface="Aptos" panose="020B0004020202020204" pitchFamily="34" charset="0"/>
              <a:cs typeface="Times New Roman" panose="02020603050405020304" pitchFamily="18" charset="0"/>
            </a:endParaRPr>
          </a:p>
        </p:txBody>
      </p:sp>
      <p:sp>
        <p:nvSpPr>
          <p:cNvPr id="4" name="Title 1">
            <a:extLst>
              <a:ext uri="{FF2B5EF4-FFF2-40B4-BE49-F238E27FC236}">
                <a16:creationId xmlns:a16="http://schemas.microsoft.com/office/drawing/2014/main" id="{233F5A33-91FF-3F48-3F82-32EFF7397C3E}"/>
              </a:ext>
            </a:extLst>
          </p:cNvPr>
          <p:cNvSpPr txBox="1">
            <a:spLocks/>
          </p:cNvSpPr>
          <p:nvPr/>
        </p:nvSpPr>
        <p:spPr>
          <a:xfrm>
            <a:off x="82296" y="213073"/>
            <a:ext cx="5084064" cy="821627"/>
          </a:xfrm>
          <a:prstGeom prst="rect">
            <a:avLst/>
          </a:prstGeom>
        </p:spPr>
        <p:txBody>
          <a:bodyPr vert="horz" lIns="91440" tIns="45720" rIns="91440" bIns="45720" rtlCol="0" anchor="b">
            <a:normAutofit fontScale="90000" lnSpcReduction="1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dirty="0">
                <a:solidFill>
                  <a:schemeClr val="bg1"/>
                </a:solidFill>
                <a:latin typeface="Outfit" pitchFamily="2" charset="0"/>
              </a:rPr>
              <a:t>If Branches </a:t>
            </a:r>
            <a:endParaRPr lang="en-NZ" dirty="0">
              <a:solidFill>
                <a:schemeClr val="bg1"/>
              </a:solidFill>
              <a:latin typeface="Outfit" pitchFamily="2" charset="0"/>
            </a:endParaRPr>
          </a:p>
        </p:txBody>
      </p:sp>
    </p:spTree>
    <p:extLst>
      <p:ext uri="{BB962C8B-B14F-4D97-AF65-F5344CB8AC3E}">
        <p14:creationId xmlns:p14="http://schemas.microsoft.com/office/powerpoint/2010/main" val="180327771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372976"/>
        </a:solidFill>
        <a:effectLst/>
      </p:bgPr>
    </p:bg>
    <p:spTree>
      <p:nvGrpSpPr>
        <p:cNvPr id="1" name="">
          <a:extLst>
            <a:ext uri="{FF2B5EF4-FFF2-40B4-BE49-F238E27FC236}">
              <a16:creationId xmlns:a16="http://schemas.microsoft.com/office/drawing/2014/main" id="{A22E6C43-5C02-09EE-6330-7F875DD64680}"/>
            </a:ext>
          </a:extLst>
        </p:cNvPr>
        <p:cNvGrpSpPr/>
        <p:nvPr/>
      </p:nvGrpSpPr>
      <p:grpSpPr>
        <a:xfrm>
          <a:off x="0" y="0"/>
          <a:ext cx="0" cy="0"/>
          <a:chOff x="0" y="0"/>
          <a:chExt cx="0" cy="0"/>
        </a:xfrm>
      </p:grpSpPr>
      <p:pic>
        <p:nvPicPr>
          <p:cNvPr id="7" name="Picture 6" descr="A logo with white text&#10;&#10;AI-generated content may be incorrect.">
            <a:extLst>
              <a:ext uri="{FF2B5EF4-FFF2-40B4-BE49-F238E27FC236}">
                <a16:creationId xmlns:a16="http://schemas.microsoft.com/office/drawing/2014/main" id="{8E1C5C1F-C410-D687-0B69-AC53FFDE2A0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343527" y="-23002"/>
            <a:ext cx="2648945" cy="1293779"/>
          </a:xfrm>
          <a:prstGeom prst="rect">
            <a:avLst/>
          </a:prstGeom>
        </p:spPr>
      </p:pic>
      <p:sp>
        <p:nvSpPr>
          <p:cNvPr id="3" name="TextBox 2">
            <a:extLst>
              <a:ext uri="{FF2B5EF4-FFF2-40B4-BE49-F238E27FC236}">
                <a16:creationId xmlns:a16="http://schemas.microsoft.com/office/drawing/2014/main" id="{5A28CC39-8530-DBED-A027-7C884F7FDE4E}"/>
              </a:ext>
            </a:extLst>
          </p:cNvPr>
          <p:cNvSpPr txBox="1"/>
          <p:nvPr/>
        </p:nvSpPr>
        <p:spPr>
          <a:xfrm>
            <a:off x="842772" y="1270777"/>
            <a:ext cx="10981944" cy="6402394"/>
          </a:xfrm>
          <a:prstGeom prst="rect">
            <a:avLst/>
          </a:prstGeom>
          <a:noFill/>
        </p:spPr>
        <p:txBody>
          <a:bodyPr wrap="square" rtlCol="0">
            <a:spAutoFit/>
          </a:bodyPr>
          <a:lstStyle/>
          <a:p>
            <a:pPr>
              <a:lnSpc>
                <a:spcPct val="115000"/>
              </a:lnSpc>
              <a:spcAft>
                <a:spcPts val="800"/>
              </a:spcAft>
              <a:buNone/>
            </a:pPr>
            <a:r>
              <a:rPr lang="en-NZ" sz="2000" b="1" kern="100" dirty="0">
                <a:solidFill>
                  <a:schemeClr val="bg1"/>
                </a:solidFill>
                <a:effectLst/>
                <a:latin typeface="Outfit" pitchFamily="2" charset="0"/>
                <a:ea typeface="Aptos" panose="020B0004020202020204" pitchFamily="34" charset="0"/>
                <a:cs typeface="Times New Roman" panose="02020603050405020304" pitchFamily="18" charset="0"/>
              </a:rPr>
              <a:t>If else branch </a:t>
            </a:r>
          </a:p>
          <a:p>
            <a:pPr marL="285750" lvl="0" indent="-285750">
              <a:lnSpc>
                <a:spcPct val="115000"/>
              </a:lnSpc>
              <a:spcAft>
                <a:spcPts val="800"/>
              </a:spcAft>
              <a:buFont typeface="Arial" panose="020B0604020202020204" pitchFamily="34" charset="0"/>
              <a:buChar char="•"/>
            </a:pPr>
            <a:r>
              <a:rPr lang="en-NZ" sz="2000" kern="100" dirty="0">
                <a:solidFill>
                  <a:schemeClr val="bg1"/>
                </a:solidFill>
                <a:effectLst/>
                <a:latin typeface="Outfit" pitchFamily="2" charset="0"/>
                <a:ea typeface="Aptos" panose="020B0004020202020204" pitchFamily="34" charset="0"/>
                <a:cs typeface="Times New Roman" panose="02020603050405020304" pitchFamily="18" charset="0"/>
              </a:rPr>
              <a:t>This code checks if the </a:t>
            </a:r>
            <a:r>
              <a:rPr lang="en-NZ" sz="2000" b="1" kern="100" dirty="0">
                <a:solidFill>
                  <a:schemeClr val="bg1"/>
                </a:solidFill>
                <a:effectLst/>
                <a:latin typeface="Outfit" pitchFamily="2" charset="0"/>
                <a:ea typeface="Aptos" panose="020B0004020202020204" pitchFamily="34" charset="0"/>
                <a:cs typeface="Times New Roman" panose="02020603050405020304" pitchFamily="18" charset="0"/>
              </a:rPr>
              <a:t>deal has a name</a:t>
            </a:r>
            <a:r>
              <a:rPr lang="en-NZ" sz="2000" kern="100" dirty="0">
                <a:solidFill>
                  <a:schemeClr val="bg1"/>
                </a:solidFill>
                <a:effectLst/>
                <a:latin typeface="Outfit" pitchFamily="2" charset="0"/>
                <a:ea typeface="Aptos" panose="020B0004020202020204" pitchFamily="34" charset="0"/>
                <a:cs typeface="Times New Roman" panose="02020603050405020304" pitchFamily="18" charset="0"/>
              </a:rPr>
              <a:t>. If it does, it shows a message with the deal name; if not, it shows a default message saying the deal doesn't have a name yet.</a:t>
            </a:r>
          </a:p>
          <a:p>
            <a:pPr>
              <a:lnSpc>
                <a:spcPct val="115000"/>
              </a:lnSpc>
              <a:spcAft>
                <a:spcPts val="800"/>
              </a:spcAft>
            </a:pPr>
            <a:endParaRPr lang="en-NZ" sz="2000" kern="100" dirty="0">
              <a:solidFill>
                <a:schemeClr val="bg1"/>
              </a:solidFill>
              <a:effectLst/>
              <a:latin typeface="Outfit" pitchFamily="2" charset="0"/>
              <a:ea typeface="Aptos" panose="020B0004020202020204" pitchFamily="34" charset="0"/>
              <a:cs typeface="Times New Roman" panose="02020603050405020304" pitchFamily="18" charset="0"/>
            </a:endParaRPr>
          </a:p>
          <a:p>
            <a:pPr>
              <a:lnSpc>
                <a:spcPct val="115000"/>
              </a:lnSpc>
              <a:spcAft>
                <a:spcPts val="800"/>
              </a:spcAft>
            </a:pPr>
            <a:r>
              <a:rPr lang="en-NZ" sz="2000" kern="100" dirty="0">
                <a:solidFill>
                  <a:schemeClr val="bg1"/>
                </a:solidFill>
                <a:effectLst/>
                <a:latin typeface="Outfit" pitchFamily="2" charset="0"/>
                <a:ea typeface="Aptos" panose="020B0004020202020204" pitchFamily="34" charset="0"/>
                <a:cs typeface="Times New Roman" panose="02020603050405020304" pitchFamily="18" charset="0"/>
              </a:rPr>
              <a:t>{% if </a:t>
            </a:r>
            <a:r>
              <a:rPr lang="en-NZ" sz="2000" kern="100" dirty="0" err="1">
                <a:solidFill>
                  <a:schemeClr val="bg1"/>
                </a:solidFill>
                <a:effectLst/>
                <a:latin typeface="Outfit" pitchFamily="2" charset="0"/>
                <a:ea typeface="Aptos" panose="020B0004020202020204" pitchFamily="34" charset="0"/>
                <a:cs typeface="Times New Roman" panose="02020603050405020304" pitchFamily="18" charset="0"/>
              </a:rPr>
              <a:t>object.dealname</a:t>
            </a:r>
            <a:r>
              <a:rPr lang="en-NZ" sz="2000" kern="100" dirty="0">
                <a:solidFill>
                  <a:schemeClr val="bg1"/>
                </a:solidFill>
                <a:effectLst/>
                <a:latin typeface="Outfit" pitchFamily="2" charset="0"/>
                <a:ea typeface="Aptos" panose="020B0004020202020204" pitchFamily="34" charset="0"/>
                <a:cs typeface="Times New Roman" panose="02020603050405020304" pitchFamily="18" charset="0"/>
              </a:rPr>
              <a:t> %} Hello! You’re working on the {{</a:t>
            </a:r>
            <a:r>
              <a:rPr lang="en-NZ" sz="2000" kern="100" dirty="0" err="1">
                <a:solidFill>
                  <a:schemeClr val="bg1"/>
                </a:solidFill>
                <a:effectLst/>
                <a:latin typeface="Outfit" pitchFamily="2" charset="0"/>
                <a:ea typeface="Aptos" panose="020B0004020202020204" pitchFamily="34" charset="0"/>
                <a:cs typeface="Times New Roman" panose="02020603050405020304" pitchFamily="18" charset="0"/>
              </a:rPr>
              <a:t>object.dealname</a:t>
            </a:r>
            <a:r>
              <a:rPr lang="en-NZ" sz="2000" kern="100" dirty="0">
                <a:solidFill>
                  <a:schemeClr val="bg1"/>
                </a:solidFill>
                <a:effectLst/>
                <a:latin typeface="Outfit" pitchFamily="2" charset="0"/>
                <a:ea typeface="Aptos" panose="020B0004020202020204" pitchFamily="34" charset="0"/>
                <a:cs typeface="Times New Roman" panose="02020603050405020304" pitchFamily="18" charset="0"/>
              </a:rPr>
              <a:t>}} deal. {% else %} Hello! This deal doesn’t have a name yet. {% endif %}  </a:t>
            </a:r>
          </a:p>
          <a:p>
            <a:pPr>
              <a:lnSpc>
                <a:spcPct val="115000"/>
              </a:lnSpc>
              <a:spcAft>
                <a:spcPts val="800"/>
              </a:spcAft>
            </a:pPr>
            <a:endParaRPr lang="en-NZ" sz="2000" kern="100" dirty="0">
              <a:solidFill>
                <a:schemeClr val="bg1"/>
              </a:solidFill>
              <a:latin typeface="Outfit" pitchFamily="2" charset="0"/>
              <a:ea typeface="Aptos" panose="020B0004020202020204" pitchFamily="34" charset="0"/>
              <a:cs typeface="Times New Roman" panose="02020603050405020304" pitchFamily="18" charset="0"/>
            </a:endParaRPr>
          </a:p>
          <a:p>
            <a:pPr>
              <a:lnSpc>
                <a:spcPct val="115000"/>
              </a:lnSpc>
              <a:spcAft>
                <a:spcPts val="800"/>
              </a:spcAft>
            </a:pPr>
            <a:r>
              <a:rPr lang="en-NZ" sz="2000" kern="100" dirty="0">
                <a:solidFill>
                  <a:schemeClr val="bg1"/>
                </a:solidFill>
                <a:effectLst/>
                <a:latin typeface="Outfit" pitchFamily="2" charset="0"/>
                <a:ea typeface="Aptos" panose="020B0004020202020204" pitchFamily="34" charset="0"/>
                <a:cs typeface="Times New Roman" panose="02020603050405020304" pitchFamily="18" charset="0"/>
              </a:rPr>
              <a:t>Here’s the raw code: {% raw %} {% if </a:t>
            </a:r>
            <a:r>
              <a:rPr lang="en-NZ" sz="2000" kern="100" dirty="0" err="1">
                <a:solidFill>
                  <a:schemeClr val="bg1"/>
                </a:solidFill>
                <a:effectLst/>
                <a:latin typeface="Outfit" pitchFamily="2" charset="0"/>
                <a:ea typeface="Aptos" panose="020B0004020202020204" pitchFamily="34" charset="0"/>
                <a:cs typeface="Times New Roman" panose="02020603050405020304" pitchFamily="18" charset="0"/>
              </a:rPr>
              <a:t>object.dealname</a:t>
            </a:r>
            <a:r>
              <a:rPr lang="en-NZ" sz="2000" kern="100" dirty="0">
                <a:solidFill>
                  <a:schemeClr val="bg1"/>
                </a:solidFill>
                <a:effectLst/>
                <a:latin typeface="Outfit" pitchFamily="2" charset="0"/>
                <a:ea typeface="Aptos" panose="020B0004020202020204" pitchFamily="34" charset="0"/>
                <a:cs typeface="Times New Roman" panose="02020603050405020304" pitchFamily="18" charset="0"/>
              </a:rPr>
              <a:t> %} Hello! You’re working on the {{</a:t>
            </a:r>
            <a:r>
              <a:rPr lang="en-NZ" sz="2000" kern="100" dirty="0" err="1">
                <a:solidFill>
                  <a:schemeClr val="bg1"/>
                </a:solidFill>
                <a:effectLst/>
                <a:latin typeface="Outfit" pitchFamily="2" charset="0"/>
                <a:ea typeface="Aptos" panose="020B0004020202020204" pitchFamily="34" charset="0"/>
                <a:cs typeface="Times New Roman" panose="02020603050405020304" pitchFamily="18" charset="0"/>
              </a:rPr>
              <a:t>object.dealname</a:t>
            </a:r>
            <a:r>
              <a:rPr lang="en-NZ" sz="2000" kern="100" dirty="0">
                <a:solidFill>
                  <a:schemeClr val="bg1"/>
                </a:solidFill>
                <a:effectLst/>
                <a:latin typeface="Outfit" pitchFamily="2" charset="0"/>
                <a:ea typeface="Aptos" panose="020B0004020202020204" pitchFamily="34" charset="0"/>
                <a:cs typeface="Times New Roman" panose="02020603050405020304" pitchFamily="18" charset="0"/>
              </a:rPr>
              <a:t>}} deal. {% else %} Hello! This deal doesn’t have a name yet. {% endif %} {% </a:t>
            </a:r>
            <a:r>
              <a:rPr lang="en-NZ" sz="2000" kern="100" dirty="0" err="1">
                <a:solidFill>
                  <a:schemeClr val="bg1"/>
                </a:solidFill>
                <a:effectLst/>
                <a:latin typeface="Outfit" pitchFamily="2" charset="0"/>
                <a:ea typeface="Aptos" panose="020B0004020202020204" pitchFamily="34" charset="0"/>
                <a:cs typeface="Times New Roman" panose="02020603050405020304" pitchFamily="18" charset="0"/>
              </a:rPr>
              <a:t>endraw</a:t>
            </a:r>
            <a:r>
              <a:rPr lang="en-NZ" sz="2000" kern="100" dirty="0">
                <a:solidFill>
                  <a:schemeClr val="bg1"/>
                </a:solidFill>
                <a:effectLst/>
                <a:latin typeface="Outfit" pitchFamily="2" charset="0"/>
                <a:ea typeface="Aptos" panose="020B0004020202020204" pitchFamily="34" charset="0"/>
                <a:cs typeface="Times New Roman" panose="02020603050405020304" pitchFamily="18" charset="0"/>
              </a:rPr>
              <a:t> %}</a:t>
            </a:r>
          </a:p>
          <a:p>
            <a:pPr>
              <a:lnSpc>
                <a:spcPct val="115000"/>
              </a:lnSpc>
              <a:spcAft>
                <a:spcPts val="800"/>
              </a:spcAft>
            </a:pPr>
            <a:endParaRPr lang="en-NZ" sz="2000" kern="100" dirty="0">
              <a:solidFill>
                <a:schemeClr val="bg1"/>
              </a:solidFill>
              <a:effectLst/>
              <a:latin typeface="Outfit" pitchFamily="2" charset="0"/>
              <a:ea typeface="Aptos" panose="020B0004020202020204" pitchFamily="34" charset="0"/>
              <a:cs typeface="Times New Roman" panose="02020603050405020304" pitchFamily="18" charset="0"/>
            </a:endParaRPr>
          </a:p>
          <a:p>
            <a:pPr marL="342900" indent="-342900">
              <a:lnSpc>
                <a:spcPct val="115000"/>
              </a:lnSpc>
              <a:spcAft>
                <a:spcPts val="800"/>
              </a:spcAft>
              <a:buFont typeface="Arial" panose="020B0604020202020204" pitchFamily="34" charset="0"/>
              <a:buChar char="•"/>
            </a:pPr>
            <a:endParaRPr lang="en-US" sz="2000" kern="100" dirty="0">
              <a:solidFill>
                <a:schemeClr val="bg1"/>
              </a:solidFill>
              <a:effectLst/>
              <a:latin typeface="Outfit" pitchFamily="2" charset="0"/>
              <a:ea typeface="Aptos" panose="020B0004020202020204" pitchFamily="34" charset="0"/>
              <a:cs typeface="Times New Roman" panose="02020603050405020304" pitchFamily="18" charset="0"/>
            </a:endParaRPr>
          </a:p>
          <a:p>
            <a:pPr>
              <a:lnSpc>
                <a:spcPct val="115000"/>
              </a:lnSpc>
              <a:spcAft>
                <a:spcPts val="800"/>
              </a:spcAft>
              <a:buNone/>
            </a:pPr>
            <a:endParaRPr lang="en-NZ" sz="2000" kern="100" dirty="0">
              <a:solidFill>
                <a:schemeClr val="bg1"/>
              </a:solidFill>
              <a:effectLst/>
              <a:latin typeface="Outfit" pitchFamily="2" charset="0"/>
              <a:ea typeface="Aptos" panose="020B0004020202020204" pitchFamily="34" charset="0"/>
              <a:cs typeface="Times New Roman" panose="02020603050405020304" pitchFamily="18" charset="0"/>
            </a:endParaRPr>
          </a:p>
          <a:p>
            <a:pPr>
              <a:lnSpc>
                <a:spcPct val="115000"/>
              </a:lnSpc>
              <a:spcAft>
                <a:spcPts val="800"/>
              </a:spcAft>
              <a:buNone/>
            </a:pPr>
            <a:endParaRPr lang="en-NZ" sz="2000" kern="100" dirty="0">
              <a:solidFill>
                <a:schemeClr val="bg1"/>
              </a:solidFill>
              <a:latin typeface="Outfit" pitchFamily="2" charset="0"/>
              <a:ea typeface="Aptos" panose="020B0004020202020204" pitchFamily="34" charset="0"/>
              <a:cs typeface="Times New Roman" panose="02020603050405020304" pitchFamily="18" charset="0"/>
            </a:endParaRPr>
          </a:p>
          <a:p>
            <a:pPr>
              <a:lnSpc>
                <a:spcPct val="115000"/>
              </a:lnSpc>
              <a:spcAft>
                <a:spcPts val="800"/>
              </a:spcAft>
              <a:buNone/>
            </a:pPr>
            <a:endParaRPr lang="en-NZ" sz="2000" b="1" kern="100" dirty="0">
              <a:solidFill>
                <a:schemeClr val="bg1"/>
              </a:solidFill>
              <a:effectLst/>
              <a:latin typeface="Outfit" pitchFamily="2" charset="0"/>
              <a:ea typeface="Aptos" panose="020B0004020202020204" pitchFamily="34" charset="0"/>
              <a:cs typeface="Times New Roman" panose="02020603050405020304" pitchFamily="18" charset="0"/>
            </a:endParaRPr>
          </a:p>
        </p:txBody>
      </p:sp>
      <p:sp>
        <p:nvSpPr>
          <p:cNvPr id="4" name="Title 1">
            <a:extLst>
              <a:ext uri="{FF2B5EF4-FFF2-40B4-BE49-F238E27FC236}">
                <a16:creationId xmlns:a16="http://schemas.microsoft.com/office/drawing/2014/main" id="{9B5E916C-6768-8985-8ADE-22939B80B89E}"/>
              </a:ext>
            </a:extLst>
          </p:cNvPr>
          <p:cNvSpPr txBox="1">
            <a:spLocks/>
          </p:cNvSpPr>
          <p:nvPr/>
        </p:nvSpPr>
        <p:spPr>
          <a:xfrm>
            <a:off x="82296" y="213073"/>
            <a:ext cx="5084064" cy="821627"/>
          </a:xfrm>
          <a:prstGeom prst="rect">
            <a:avLst/>
          </a:prstGeom>
        </p:spPr>
        <p:txBody>
          <a:bodyPr vert="horz" lIns="91440" tIns="45720" rIns="91440" bIns="45720" rtlCol="0" anchor="b">
            <a:normAutofit fontScale="90000" lnSpcReduction="1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dirty="0">
                <a:solidFill>
                  <a:schemeClr val="bg1"/>
                </a:solidFill>
                <a:latin typeface="Outfit" pitchFamily="2" charset="0"/>
              </a:rPr>
              <a:t>If Branches </a:t>
            </a:r>
            <a:endParaRPr lang="en-NZ" dirty="0">
              <a:solidFill>
                <a:schemeClr val="bg1"/>
              </a:solidFill>
              <a:latin typeface="Outfit" pitchFamily="2" charset="0"/>
            </a:endParaRPr>
          </a:p>
        </p:txBody>
      </p:sp>
    </p:spTree>
    <p:extLst>
      <p:ext uri="{BB962C8B-B14F-4D97-AF65-F5344CB8AC3E}">
        <p14:creationId xmlns:p14="http://schemas.microsoft.com/office/powerpoint/2010/main" val="368799437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372976"/>
        </a:solidFill>
        <a:effectLst/>
      </p:bgPr>
    </p:bg>
    <p:spTree>
      <p:nvGrpSpPr>
        <p:cNvPr id="1" name="">
          <a:extLst>
            <a:ext uri="{FF2B5EF4-FFF2-40B4-BE49-F238E27FC236}">
              <a16:creationId xmlns:a16="http://schemas.microsoft.com/office/drawing/2014/main" id="{8129D066-61F0-44E4-FD51-C90841E27164}"/>
            </a:ext>
          </a:extLst>
        </p:cNvPr>
        <p:cNvGrpSpPr/>
        <p:nvPr/>
      </p:nvGrpSpPr>
      <p:grpSpPr>
        <a:xfrm>
          <a:off x="0" y="0"/>
          <a:ext cx="0" cy="0"/>
          <a:chOff x="0" y="0"/>
          <a:chExt cx="0" cy="0"/>
        </a:xfrm>
      </p:grpSpPr>
      <p:pic>
        <p:nvPicPr>
          <p:cNvPr id="7" name="Picture 6" descr="A logo with white text&#10;&#10;AI-generated content may be incorrect.">
            <a:extLst>
              <a:ext uri="{FF2B5EF4-FFF2-40B4-BE49-F238E27FC236}">
                <a16:creationId xmlns:a16="http://schemas.microsoft.com/office/drawing/2014/main" id="{9711E11A-B9A2-5EC8-115F-0E8A15BFD6C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343527" y="-23002"/>
            <a:ext cx="2648945" cy="1293779"/>
          </a:xfrm>
          <a:prstGeom prst="rect">
            <a:avLst/>
          </a:prstGeom>
        </p:spPr>
      </p:pic>
      <p:sp>
        <p:nvSpPr>
          <p:cNvPr id="3" name="TextBox 2">
            <a:extLst>
              <a:ext uri="{FF2B5EF4-FFF2-40B4-BE49-F238E27FC236}">
                <a16:creationId xmlns:a16="http://schemas.microsoft.com/office/drawing/2014/main" id="{810021AD-D901-1F52-B811-45F055E07186}"/>
              </a:ext>
            </a:extLst>
          </p:cNvPr>
          <p:cNvSpPr txBox="1"/>
          <p:nvPr/>
        </p:nvSpPr>
        <p:spPr>
          <a:xfrm>
            <a:off x="842772" y="1270777"/>
            <a:ext cx="10981944" cy="8377293"/>
          </a:xfrm>
          <a:prstGeom prst="rect">
            <a:avLst/>
          </a:prstGeom>
          <a:noFill/>
        </p:spPr>
        <p:txBody>
          <a:bodyPr wrap="square" rtlCol="0">
            <a:spAutoFit/>
          </a:bodyPr>
          <a:lstStyle/>
          <a:p>
            <a:pPr>
              <a:lnSpc>
                <a:spcPct val="115000"/>
              </a:lnSpc>
              <a:spcAft>
                <a:spcPts val="800"/>
              </a:spcAft>
              <a:buNone/>
            </a:pPr>
            <a:r>
              <a:rPr lang="en-NZ" sz="2000" b="1" kern="100" dirty="0">
                <a:solidFill>
                  <a:schemeClr val="bg1"/>
                </a:solidFill>
                <a:effectLst/>
                <a:latin typeface="Outfit" pitchFamily="2" charset="0"/>
                <a:ea typeface="Aptos" panose="020B0004020202020204" pitchFamily="34" charset="0"/>
                <a:cs typeface="Times New Roman" panose="02020603050405020304" pitchFamily="18" charset="0"/>
              </a:rPr>
              <a:t>If </a:t>
            </a:r>
            <a:r>
              <a:rPr lang="en-NZ" sz="2000" b="1" kern="100" dirty="0" err="1">
                <a:solidFill>
                  <a:schemeClr val="bg1"/>
                </a:solidFill>
                <a:effectLst/>
                <a:latin typeface="Outfit" pitchFamily="2" charset="0"/>
                <a:ea typeface="Aptos" panose="020B0004020202020204" pitchFamily="34" charset="0"/>
                <a:cs typeface="Times New Roman" panose="02020603050405020304" pitchFamily="18" charset="0"/>
              </a:rPr>
              <a:t>elif</a:t>
            </a:r>
            <a:r>
              <a:rPr lang="en-NZ" sz="2000" b="1" kern="100" dirty="0">
                <a:solidFill>
                  <a:schemeClr val="bg1"/>
                </a:solidFill>
                <a:effectLst/>
                <a:latin typeface="Outfit" pitchFamily="2" charset="0"/>
                <a:ea typeface="Aptos" panose="020B0004020202020204" pitchFamily="34" charset="0"/>
                <a:cs typeface="Times New Roman" panose="02020603050405020304" pitchFamily="18" charset="0"/>
              </a:rPr>
              <a:t> branch </a:t>
            </a:r>
          </a:p>
          <a:p>
            <a:pPr marL="342900" lvl="0" indent="-342900">
              <a:lnSpc>
                <a:spcPct val="115000"/>
              </a:lnSpc>
              <a:buFont typeface="Arial" panose="020B0604020202020204" pitchFamily="34" charset="0"/>
              <a:buChar char="•"/>
            </a:pPr>
            <a:r>
              <a:rPr lang="en-US" sz="2000" kern="100" dirty="0">
                <a:solidFill>
                  <a:schemeClr val="bg1"/>
                </a:solidFill>
                <a:effectLst/>
                <a:latin typeface="Outfit" pitchFamily="2" charset="0"/>
                <a:ea typeface="Aptos" panose="020B0004020202020204" pitchFamily="34" charset="0"/>
                <a:cs typeface="Times New Roman" panose="02020603050405020304" pitchFamily="18" charset="0"/>
              </a:rPr>
              <a:t>This code checks the </a:t>
            </a:r>
            <a:r>
              <a:rPr lang="en-US" sz="2000" kern="100" dirty="0" err="1">
                <a:solidFill>
                  <a:schemeClr val="bg1"/>
                </a:solidFill>
                <a:effectLst/>
                <a:latin typeface="Outfit" pitchFamily="2" charset="0"/>
                <a:ea typeface="Aptos" panose="020B0004020202020204" pitchFamily="34" charset="0"/>
                <a:cs typeface="Times New Roman" panose="02020603050405020304" pitchFamily="18" charset="0"/>
              </a:rPr>
              <a:t>dealstage</a:t>
            </a:r>
            <a:r>
              <a:rPr lang="en-US" sz="2000" kern="100" dirty="0">
                <a:solidFill>
                  <a:schemeClr val="bg1"/>
                </a:solidFill>
                <a:effectLst/>
                <a:latin typeface="Outfit" pitchFamily="2" charset="0"/>
                <a:ea typeface="Aptos" panose="020B0004020202020204" pitchFamily="34" charset="0"/>
                <a:cs typeface="Times New Roman" panose="02020603050405020304" pitchFamily="18" charset="0"/>
              </a:rPr>
              <a:t> of a deal </a:t>
            </a:r>
            <a:endParaRPr lang="en-NZ" sz="2000" kern="100" dirty="0">
              <a:solidFill>
                <a:schemeClr val="bg1"/>
              </a:solidFill>
              <a:effectLst/>
              <a:latin typeface="Outfit" pitchFamily="2" charset="0"/>
              <a:ea typeface="Aptos" panose="020B0004020202020204" pitchFamily="34" charset="0"/>
              <a:cs typeface="Times New Roman" panose="02020603050405020304" pitchFamily="18" charset="0"/>
            </a:endParaRPr>
          </a:p>
          <a:p>
            <a:pPr marL="342900" lvl="0" indent="-342900">
              <a:lnSpc>
                <a:spcPct val="115000"/>
              </a:lnSpc>
              <a:buFont typeface="Arial" panose="020B0604020202020204" pitchFamily="34" charset="0"/>
              <a:buChar char="•"/>
            </a:pPr>
            <a:r>
              <a:rPr lang="en-US" sz="2000" kern="100" dirty="0">
                <a:solidFill>
                  <a:schemeClr val="bg1"/>
                </a:solidFill>
                <a:effectLst/>
                <a:latin typeface="Outfit" pitchFamily="2" charset="0"/>
                <a:ea typeface="Aptos" panose="020B0004020202020204" pitchFamily="34" charset="0"/>
                <a:cs typeface="Times New Roman" panose="02020603050405020304" pitchFamily="18" charset="0"/>
              </a:rPr>
              <a:t>If it's "Appointment Scheduled," it shows one message;</a:t>
            </a:r>
            <a:endParaRPr lang="en-NZ" sz="2000" kern="100" dirty="0">
              <a:solidFill>
                <a:schemeClr val="bg1"/>
              </a:solidFill>
              <a:effectLst/>
              <a:latin typeface="Outfit" pitchFamily="2" charset="0"/>
              <a:ea typeface="Aptos" panose="020B0004020202020204" pitchFamily="34" charset="0"/>
              <a:cs typeface="Times New Roman" panose="02020603050405020304" pitchFamily="18" charset="0"/>
            </a:endParaRPr>
          </a:p>
          <a:p>
            <a:pPr marL="342900" lvl="0" indent="-342900">
              <a:lnSpc>
                <a:spcPct val="115000"/>
              </a:lnSpc>
              <a:buFont typeface="Arial" panose="020B0604020202020204" pitchFamily="34" charset="0"/>
              <a:buChar char="•"/>
            </a:pPr>
            <a:r>
              <a:rPr lang="en-US" sz="2000" kern="100" dirty="0">
                <a:solidFill>
                  <a:schemeClr val="bg1"/>
                </a:solidFill>
                <a:effectLst/>
                <a:latin typeface="Outfit" pitchFamily="2" charset="0"/>
                <a:ea typeface="Aptos" panose="020B0004020202020204" pitchFamily="34" charset="0"/>
                <a:cs typeface="Times New Roman" panose="02020603050405020304" pitchFamily="18" charset="0"/>
              </a:rPr>
              <a:t>If it's "Closed Won," it shows a different message</a:t>
            </a:r>
            <a:endParaRPr lang="en-NZ" sz="2000" kern="100" dirty="0">
              <a:solidFill>
                <a:schemeClr val="bg1"/>
              </a:solidFill>
              <a:effectLst/>
              <a:latin typeface="Outfit" pitchFamily="2" charset="0"/>
              <a:ea typeface="Aptos" panose="020B0004020202020204" pitchFamily="34" charset="0"/>
              <a:cs typeface="Times New Roman" panose="02020603050405020304" pitchFamily="18" charset="0"/>
            </a:endParaRPr>
          </a:p>
          <a:p>
            <a:pPr marL="342900" lvl="0" indent="-342900">
              <a:lnSpc>
                <a:spcPct val="115000"/>
              </a:lnSpc>
              <a:spcAft>
                <a:spcPts val="800"/>
              </a:spcAft>
              <a:buFont typeface="Arial" panose="020B0604020202020204" pitchFamily="34" charset="0"/>
              <a:buChar char="•"/>
            </a:pPr>
            <a:r>
              <a:rPr lang="en-US" sz="2000" kern="100" dirty="0">
                <a:solidFill>
                  <a:schemeClr val="bg1"/>
                </a:solidFill>
                <a:effectLst/>
                <a:latin typeface="Outfit" pitchFamily="2" charset="0"/>
                <a:ea typeface="Aptos" panose="020B0004020202020204" pitchFamily="34" charset="0"/>
                <a:cs typeface="Times New Roman" panose="02020603050405020304" pitchFamily="18" charset="0"/>
              </a:rPr>
              <a:t>Wont show anything if neither of those are recognized</a:t>
            </a:r>
            <a:endParaRPr lang="en-NZ" sz="2000" kern="100" dirty="0">
              <a:solidFill>
                <a:schemeClr val="bg1"/>
              </a:solidFill>
              <a:effectLst/>
              <a:latin typeface="Outfit" pitchFamily="2" charset="0"/>
              <a:ea typeface="Aptos" panose="020B0004020202020204" pitchFamily="34" charset="0"/>
              <a:cs typeface="Times New Roman" panose="02020603050405020304" pitchFamily="18" charset="0"/>
            </a:endParaRPr>
          </a:p>
          <a:p>
            <a:pPr>
              <a:lnSpc>
                <a:spcPct val="115000"/>
              </a:lnSpc>
              <a:spcAft>
                <a:spcPts val="800"/>
              </a:spcAft>
            </a:pPr>
            <a:endParaRPr lang="en-US" sz="2000" kern="100" dirty="0">
              <a:solidFill>
                <a:schemeClr val="bg1"/>
              </a:solidFill>
              <a:effectLst/>
              <a:latin typeface="Outfit" pitchFamily="2" charset="0"/>
              <a:ea typeface="Aptos" panose="020B0004020202020204" pitchFamily="34" charset="0"/>
              <a:cs typeface="Times New Roman" panose="02020603050405020304" pitchFamily="18" charset="0"/>
            </a:endParaRPr>
          </a:p>
          <a:p>
            <a:pPr>
              <a:lnSpc>
                <a:spcPct val="115000"/>
              </a:lnSpc>
              <a:spcAft>
                <a:spcPts val="800"/>
              </a:spcAft>
            </a:pPr>
            <a:r>
              <a:rPr lang="en-US" sz="2000" kern="100" dirty="0">
                <a:solidFill>
                  <a:schemeClr val="bg1"/>
                </a:solidFill>
                <a:effectLst/>
                <a:latin typeface="Outfit" pitchFamily="2" charset="0"/>
                <a:ea typeface="Aptos" panose="020B0004020202020204" pitchFamily="34" charset="0"/>
                <a:cs typeface="Times New Roman" panose="02020603050405020304" pitchFamily="18" charset="0"/>
              </a:rPr>
              <a:t>{% if </a:t>
            </a:r>
            <a:r>
              <a:rPr lang="en-US" sz="2000" kern="100" dirty="0" err="1">
                <a:solidFill>
                  <a:schemeClr val="bg1"/>
                </a:solidFill>
                <a:effectLst/>
                <a:latin typeface="Outfit" pitchFamily="2" charset="0"/>
                <a:ea typeface="Aptos" panose="020B0004020202020204" pitchFamily="34" charset="0"/>
                <a:cs typeface="Times New Roman" panose="02020603050405020304" pitchFamily="18" charset="0"/>
              </a:rPr>
              <a:t>object.dealstage.value</a:t>
            </a:r>
            <a:r>
              <a:rPr lang="en-US" sz="2000" kern="100" dirty="0">
                <a:solidFill>
                  <a:schemeClr val="bg1"/>
                </a:solidFill>
                <a:effectLst/>
                <a:latin typeface="Outfit" pitchFamily="2" charset="0"/>
                <a:ea typeface="Aptos" panose="020B0004020202020204" pitchFamily="34" charset="0"/>
                <a:cs typeface="Times New Roman" panose="02020603050405020304" pitchFamily="18" charset="0"/>
              </a:rPr>
              <a:t> == "</a:t>
            </a:r>
            <a:r>
              <a:rPr lang="en-NZ" sz="2000" kern="100" dirty="0" err="1">
                <a:solidFill>
                  <a:schemeClr val="bg1"/>
                </a:solidFill>
                <a:effectLst/>
                <a:latin typeface="Outfit" pitchFamily="2" charset="0"/>
                <a:ea typeface="Aptos" panose="020B0004020202020204" pitchFamily="34" charset="0"/>
                <a:cs typeface="Times New Roman" panose="02020603050405020304" pitchFamily="18" charset="0"/>
              </a:rPr>
              <a:t>appointmentscheduled</a:t>
            </a:r>
            <a:r>
              <a:rPr lang="en-US" sz="2000" kern="100" dirty="0">
                <a:solidFill>
                  <a:schemeClr val="bg1"/>
                </a:solidFill>
                <a:effectLst/>
                <a:latin typeface="Outfit" pitchFamily="2" charset="0"/>
                <a:ea typeface="Aptos" panose="020B0004020202020204" pitchFamily="34" charset="0"/>
                <a:cs typeface="Times New Roman" panose="02020603050405020304" pitchFamily="18" charset="0"/>
              </a:rPr>
              <a:t>" %} </a:t>
            </a:r>
            <a:r>
              <a:rPr lang="en-NZ" sz="2000" kern="100" dirty="0">
                <a:solidFill>
                  <a:schemeClr val="bg1"/>
                </a:solidFill>
                <a:effectLst/>
                <a:latin typeface="Outfit" pitchFamily="2" charset="0"/>
                <a:ea typeface="Aptos" panose="020B0004020202020204" pitchFamily="34" charset="0"/>
                <a:cs typeface="Times New Roman" panose="02020603050405020304" pitchFamily="18" charset="0"/>
              </a:rPr>
              <a:t>This deal is in the Appointment Scheduled stage </a:t>
            </a:r>
            <a:r>
              <a:rPr lang="en-US" sz="2000" kern="100" dirty="0">
                <a:solidFill>
                  <a:schemeClr val="bg1"/>
                </a:solidFill>
                <a:effectLst/>
                <a:latin typeface="Outfit" pitchFamily="2" charset="0"/>
                <a:ea typeface="Aptos" panose="020B0004020202020204" pitchFamily="34" charset="0"/>
                <a:cs typeface="Times New Roman" panose="02020603050405020304" pitchFamily="18" charset="0"/>
              </a:rPr>
              <a:t>{% </a:t>
            </a:r>
            <a:r>
              <a:rPr lang="en-US" sz="2000" kern="100" dirty="0" err="1">
                <a:solidFill>
                  <a:schemeClr val="bg1"/>
                </a:solidFill>
                <a:effectLst/>
                <a:latin typeface="Outfit" pitchFamily="2" charset="0"/>
                <a:ea typeface="Aptos" panose="020B0004020202020204" pitchFamily="34" charset="0"/>
                <a:cs typeface="Times New Roman" panose="02020603050405020304" pitchFamily="18" charset="0"/>
              </a:rPr>
              <a:t>elif</a:t>
            </a:r>
            <a:r>
              <a:rPr lang="en-US" sz="2000" kern="100" dirty="0">
                <a:solidFill>
                  <a:schemeClr val="bg1"/>
                </a:solidFill>
                <a:effectLst/>
                <a:latin typeface="Outfit" pitchFamily="2" charset="0"/>
                <a:ea typeface="Aptos" panose="020B0004020202020204" pitchFamily="34" charset="0"/>
                <a:cs typeface="Times New Roman" panose="02020603050405020304" pitchFamily="18" charset="0"/>
              </a:rPr>
              <a:t> </a:t>
            </a:r>
            <a:r>
              <a:rPr lang="en-US" sz="2000" kern="100" dirty="0" err="1">
                <a:solidFill>
                  <a:schemeClr val="bg1"/>
                </a:solidFill>
                <a:effectLst/>
                <a:latin typeface="Outfit" pitchFamily="2" charset="0"/>
                <a:ea typeface="Aptos" panose="020B0004020202020204" pitchFamily="34" charset="0"/>
                <a:cs typeface="Times New Roman" panose="02020603050405020304" pitchFamily="18" charset="0"/>
              </a:rPr>
              <a:t>object.dealstage.value</a:t>
            </a:r>
            <a:r>
              <a:rPr lang="en-US" sz="2000" kern="100" dirty="0">
                <a:solidFill>
                  <a:schemeClr val="bg1"/>
                </a:solidFill>
                <a:effectLst/>
                <a:latin typeface="Outfit" pitchFamily="2" charset="0"/>
                <a:ea typeface="Aptos" panose="020B0004020202020204" pitchFamily="34" charset="0"/>
                <a:cs typeface="Times New Roman" panose="02020603050405020304" pitchFamily="18" charset="0"/>
              </a:rPr>
              <a:t> == "</a:t>
            </a:r>
            <a:r>
              <a:rPr lang="en-US" sz="2000" kern="100" dirty="0" err="1">
                <a:solidFill>
                  <a:schemeClr val="bg1"/>
                </a:solidFill>
                <a:effectLst/>
                <a:latin typeface="Outfit" pitchFamily="2" charset="0"/>
                <a:ea typeface="Aptos" panose="020B0004020202020204" pitchFamily="34" charset="0"/>
                <a:cs typeface="Times New Roman" panose="02020603050405020304" pitchFamily="18" charset="0"/>
              </a:rPr>
              <a:t>closedwon</a:t>
            </a:r>
            <a:r>
              <a:rPr lang="en-US" sz="2000" kern="100" dirty="0">
                <a:solidFill>
                  <a:schemeClr val="bg1"/>
                </a:solidFill>
                <a:effectLst/>
                <a:latin typeface="Outfit" pitchFamily="2" charset="0"/>
                <a:ea typeface="Aptos" panose="020B0004020202020204" pitchFamily="34" charset="0"/>
                <a:cs typeface="Times New Roman" panose="02020603050405020304" pitchFamily="18" charset="0"/>
              </a:rPr>
              <a:t>" %} </a:t>
            </a:r>
            <a:r>
              <a:rPr lang="en-NZ" sz="2000" kern="100" dirty="0">
                <a:solidFill>
                  <a:schemeClr val="bg1"/>
                </a:solidFill>
                <a:effectLst/>
                <a:latin typeface="Outfit" pitchFamily="2" charset="0"/>
                <a:ea typeface="Aptos" panose="020B0004020202020204" pitchFamily="34" charset="0"/>
                <a:cs typeface="Times New Roman" panose="02020603050405020304" pitchFamily="18" charset="0"/>
              </a:rPr>
              <a:t>This deal has been won!  </a:t>
            </a:r>
            <a:r>
              <a:rPr lang="en-US" sz="2000" kern="100" dirty="0">
                <a:solidFill>
                  <a:schemeClr val="bg1"/>
                </a:solidFill>
                <a:effectLst/>
                <a:latin typeface="Outfit" pitchFamily="2" charset="0"/>
                <a:ea typeface="Aptos" panose="020B0004020202020204" pitchFamily="34" charset="0"/>
                <a:cs typeface="Times New Roman" panose="02020603050405020304" pitchFamily="18" charset="0"/>
              </a:rPr>
              <a:t>{% endif %}</a:t>
            </a:r>
          </a:p>
          <a:p>
            <a:pPr>
              <a:lnSpc>
                <a:spcPct val="115000"/>
              </a:lnSpc>
              <a:spcAft>
                <a:spcPts val="800"/>
              </a:spcAft>
            </a:pPr>
            <a:endParaRPr lang="en-US" sz="2000" kern="100" dirty="0">
              <a:solidFill>
                <a:schemeClr val="bg1"/>
              </a:solidFill>
              <a:latin typeface="Outfit" pitchFamily="2" charset="0"/>
              <a:ea typeface="Aptos" panose="020B0004020202020204" pitchFamily="34" charset="0"/>
              <a:cs typeface="Times New Roman" panose="02020603050405020304" pitchFamily="18" charset="0"/>
            </a:endParaRPr>
          </a:p>
          <a:p>
            <a:pPr>
              <a:lnSpc>
                <a:spcPct val="115000"/>
              </a:lnSpc>
              <a:spcAft>
                <a:spcPts val="800"/>
              </a:spcAft>
            </a:pPr>
            <a:r>
              <a:rPr lang="en-US" sz="2000" kern="100" dirty="0">
                <a:solidFill>
                  <a:schemeClr val="bg1"/>
                </a:solidFill>
                <a:latin typeface="Outfit" pitchFamily="2" charset="0"/>
                <a:ea typeface="Aptos" panose="020B0004020202020204" pitchFamily="34" charset="0"/>
                <a:cs typeface="Times New Roman" panose="02020603050405020304" pitchFamily="18" charset="0"/>
              </a:rPr>
              <a:t>Here’s the raw code: {% raw %} </a:t>
            </a:r>
            <a:r>
              <a:rPr lang="en-US" sz="2000" kern="100" dirty="0">
                <a:solidFill>
                  <a:schemeClr val="bg1"/>
                </a:solidFill>
                <a:effectLst/>
                <a:latin typeface="Outfit" pitchFamily="2" charset="0"/>
                <a:ea typeface="Aptos" panose="020B0004020202020204" pitchFamily="34" charset="0"/>
                <a:cs typeface="Times New Roman" panose="02020603050405020304" pitchFamily="18" charset="0"/>
              </a:rPr>
              <a:t>{% if </a:t>
            </a:r>
            <a:r>
              <a:rPr lang="en-US" sz="2000" kern="100" dirty="0" err="1">
                <a:solidFill>
                  <a:schemeClr val="bg1"/>
                </a:solidFill>
                <a:effectLst/>
                <a:latin typeface="Outfit" pitchFamily="2" charset="0"/>
                <a:ea typeface="Aptos" panose="020B0004020202020204" pitchFamily="34" charset="0"/>
                <a:cs typeface="Times New Roman" panose="02020603050405020304" pitchFamily="18" charset="0"/>
              </a:rPr>
              <a:t>object.dealstage.value</a:t>
            </a:r>
            <a:r>
              <a:rPr lang="en-US" sz="2000" kern="100" dirty="0">
                <a:solidFill>
                  <a:schemeClr val="bg1"/>
                </a:solidFill>
                <a:effectLst/>
                <a:latin typeface="Outfit" pitchFamily="2" charset="0"/>
                <a:ea typeface="Aptos" panose="020B0004020202020204" pitchFamily="34" charset="0"/>
                <a:cs typeface="Times New Roman" panose="02020603050405020304" pitchFamily="18" charset="0"/>
              </a:rPr>
              <a:t> == "</a:t>
            </a:r>
            <a:r>
              <a:rPr lang="en-NZ" sz="2000" kern="100" dirty="0" err="1">
                <a:solidFill>
                  <a:schemeClr val="bg1"/>
                </a:solidFill>
                <a:effectLst/>
                <a:latin typeface="Outfit" pitchFamily="2" charset="0"/>
                <a:ea typeface="Aptos" panose="020B0004020202020204" pitchFamily="34" charset="0"/>
                <a:cs typeface="Times New Roman" panose="02020603050405020304" pitchFamily="18" charset="0"/>
              </a:rPr>
              <a:t>appointmentscheduled</a:t>
            </a:r>
            <a:r>
              <a:rPr lang="en-US" sz="2000" kern="100" dirty="0">
                <a:solidFill>
                  <a:schemeClr val="bg1"/>
                </a:solidFill>
                <a:effectLst/>
                <a:latin typeface="Outfit" pitchFamily="2" charset="0"/>
                <a:ea typeface="Aptos" panose="020B0004020202020204" pitchFamily="34" charset="0"/>
                <a:cs typeface="Times New Roman" panose="02020603050405020304" pitchFamily="18" charset="0"/>
              </a:rPr>
              <a:t>" %} </a:t>
            </a:r>
            <a:r>
              <a:rPr lang="en-NZ" sz="2000" kern="100" dirty="0">
                <a:solidFill>
                  <a:schemeClr val="bg1"/>
                </a:solidFill>
                <a:effectLst/>
                <a:latin typeface="Outfit" pitchFamily="2" charset="0"/>
                <a:ea typeface="Aptos" panose="020B0004020202020204" pitchFamily="34" charset="0"/>
                <a:cs typeface="Times New Roman" panose="02020603050405020304" pitchFamily="18" charset="0"/>
              </a:rPr>
              <a:t>This deal is in the Appointment Scheduled stage </a:t>
            </a:r>
            <a:r>
              <a:rPr lang="en-US" sz="2000" kern="100" dirty="0">
                <a:solidFill>
                  <a:schemeClr val="bg1"/>
                </a:solidFill>
                <a:effectLst/>
                <a:latin typeface="Outfit" pitchFamily="2" charset="0"/>
                <a:ea typeface="Aptos" panose="020B0004020202020204" pitchFamily="34" charset="0"/>
                <a:cs typeface="Times New Roman" panose="02020603050405020304" pitchFamily="18" charset="0"/>
              </a:rPr>
              <a:t>{% </a:t>
            </a:r>
            <a:r>
              <a:rPr lang="en-US" sz="2000" kern="100" dirty="0" err="1">
                <a:solidFill>
                  <a:schemeClr val="bg1"/>
                </a:solidFill>
                <a:effectLst/>
                <a:latin typeface="Outfit" pitchFamily="2" charset="0"/>
                <a:ea typeface="Aptos" panose="020B0004020202020204" pitchFamily="34" charset="0"/>
                <a:cs typeface="Times New Roman" panose="02020603050405020304" pitchFamily="18" charset="0"/>
              </a:rPr>
              <a:t>elif</a:t>
            </a:r>
            <a:r>
              <a:rPr lang="en-US" sz="2000" kern="100" dirty="0">
                <a:solidFill>
                  <a:schemeClr val="bg1"/>
                </a:solidFill>
                <a:effectLst/>
                <a:latin typeface="Outfit" pitchFamily="2" charset="0"/>
                <a:ea typeface="Aptos" panose="020B0004020202020204" pitchFamily="34" charset="0"/>
                <a:cs typeface="Times New Roman" panose="02020603050405020304" pitchFamily="18" charset="0"/>
              </a:rPr>
              <a:t> </a:t>
            </a:r>
            <a:r>
              <a:rPr lang="en-US" sz="2000" kern="100" dirty="0" err="1">
                <a:solidFill>
                  <a:schemeClr val="bg1"/>
                </a:solidFill>
                <a:effectLst/>
                <a:latin typeface="Outfit" pitchFamily="2" charset="0"/>
                <a:ea typeface="Aptos" panose="020B0004020202020204" pitchFamily="34" charset="0"/>
                <a:cs typeface="Times New Roman" panose="02020603050405020304" pitchFamily="18" charset="0"/>
              </a:rPr>
              <a:t>object.dealstage.value</a:t>
            </a:r>
            <a:r>
              <a:rPr lang="en-US" sz="2000" kern="100" dirty="0">
                <a:solidFill>
                  <a:schemeClr val="bg1"/>
                </a:solidFill>
                <a:effectLst/>
                <a:latin typeface="Outfit" pitchFamily="2" charset="0"/>
                <a:ea typeface="Aptos" panose="020B0004020202020204" pitchFamily="34" charset="0"/>
                <a:cs typeface="Times New Roman" panose="02020603050405020304" pitchFamily="18" charset="0"/>
              </a:rPr>
              <a:t> == "</a:t>
            </a:r>
            <a:r>
              <a:rPr lang="en-US" sz="2000" kern="100" dirty="0" err="1">
                <a:solidFill>
                  <a:schemeClr val="bg1"/>
                </a:solidFill>
                <a:effectLst/>
                <a:latin typeface="Outfit" pitchFamily="2" charset="0"/>
                <a:ea typeface="Aptos" panose="020B0004020202020204" pitchFamily="34" charset="0"/>
                <a:cs typeface="Times New Roman" panose="02020603050405020304" pitchFamily="18" charset="0"/>
              </a:rPr>
              <a:t>closedwon</a:t>
            </a:r>
            <a:r>
              <a:rPr lang="en-US" sz="2000" kern="100" dirty="0">
                <a:solidFill>
                  <a:schemeClr val="bg1"/>
                </a:solidFill>
                <a:effectLst/>
                <a:latin typeface="Outfit" pitchFamily="2" charset="0"/>
                <a:ea typeface="Aptos" panose="020B0004020202020204" pitchFamily="34" charset="0"/>
                <a:cs typeface="Times New Roman" panose="02020603050405020304" pitchFamily="18" charset="0"/>
              </a:rPr>
              <a:t>" %} </a:t>
            </a:r>
            <a:r>
              <a:rPr lang="en-NZ" sz="2000" kern="100" dirty="0">
                <a:solidFill>
                  <a:schemeClr val="bg1"/>
                </a:solidFill>
                <a:effectLst/>
                <a:latin typeface="Outfit" pitchFamily="2" charset="0"/>
                <a:ea typeface="Aptos" panose="020B0004020202020204" pitchFamily="34" charset="0"/>
                <a:cs typeface="Times New Roman" panose="02020603050405020304" pitchFamily="18" charset="0"/>
              </a:rPr>
              <a:t>This deal has been won!  </a:t>
            </a:r>
            <a:r>
              <a:rPr lang="en-US" sz="2000" kern="100" dirty="0">
                <a:solidFill>
                  <a:schemeClr val="bg1"/>
                </a:solidFill>
                <a:effectLst/>
                <a:latin typeface="Outfit" pitchFamily="2" charset="0"/>
                <a:ea typeface="Aptos" panose="020B0004020202020204" pitchFamily="34" charset="0"/>
                <a:cs typeface="Times New Roman" panose="02020603050405020304" pitchFamily="18" charset="0"/>
              </a:rPr>
              <a:t>{% endif %} {% </a:t>
            </a:r>
            <a:r>
              <a:rPr lang="en-US" sz="2000" kern="100" dirty="0" err="1">
                <a:solidFill>
                  <a:schemeClr val="bg1"/>
                </a:solidFill>
                <a:effectLst/>
                <a:latin typeface="Outfit" pitchFamily="2" charset="0"/>
                <a:ea typeface="Aptos" panose="020B0004020202020204" pitchFamily="34" charset="0"/>
                <a:cs typeface="Times New Roman" panose="02020603050405020304" pitchFamily="18" charset="0"/>
              </a:rPr>
              <a:t>endraw</a:t>
            </a:r>
            <a:r>
              <a:rPr lang="en-US" sz="2000" kern="100" dirty="0">
                <a:solidFill>
                  <a:schemeClr val="bg1"/>
                </a:solidFill>
                <a:effectLst/>
                <a:latin typeface="Outfit" pitchFamily="2" charset="0"/>
                <a:ea typeface="Aptos" panose="020B0004020202020204" pitchFamily="34" charset="0"/>
                <a:cs typeface="Times New Roman" panose="02020603050405020304" pitchFamily="18" charset="0"/>
              </a:rPr>
              <a:t> %} </a:t>
            </a:r>
          </a:p>
          <a:p>
            <a:pPr>
              <a:lnSpc>
                <a:spcPct val="115000"/>
              </a:lnSpc>
              <a:spcAft>
                <a:spcPts val="800"/>
              </a:spcAft>
            </a:pPr>
            <a:endParaRPr lang="en-US" sz="2000" kern="100" dirty="0">
              <a:solidFill>
                <a:schemeClr val="bg1"/>
              </a:solidFill>
              <a:latin typeface="Outfit" pitchFamily="2" charset="0"/>
              <a:ea typeface="Aptos" panose="020B0004020202020204" pitchFamily="34" charset="0"/>
              <a:cs typeface="Times New Roman" panose="02020603050405020304" pitchFamily="18" charset="0"/>
            </a:endParaRPr>
          </a:p>
          <a:p>
            <a:pPr>
              <a:lnSpc>
                <a:spcPct val="115000"/>
              </a:lnSpc>
              <a:spcAft>
                <a:spcPts val="800"/>
              </a:spcAft>
            </a:pPr>
            <a:endParaRPr lang="en-NZ" sz="2000" kern="100" dirty="0">
              <a:solidFill>
                <a:schemeClr val="bg1"/>
              </a:solidFill>
              <a:effectLst/>
              <a:latin typeface="Outfit" pitchFamily="2" charset="0"/>
              <a:ea typeface="Aptos" panose="020B0004020202020204" pitchFamily="34" charset="0"/>
              <a:cs typeface="Times New Roman" panose="02020603050405020304" pitchFamily="18" charset="0"/>
            </a:endParaRPr>
          </a:p>
          <a:p>
            <a:pPr>
              <a:lnSpc>
                <a:spcPct val="115000"/>
              </a:lnSpc>
              <a:spcAft>
                <a:spcPts val="800"/>
              </a:spcAft>
            </a:pPr>
            <a:endParaRPr lang="en-NZ" sz="2000" kern="100" dirty="0">
              <a:solidFill>
                <a:schemeClr val="bg1"/>
              </a:solidFill>
              <a:effectLst/>
              <a:latin typeface="Outfit" pitchFamily="2" charset="0"/>
              <a:ea typeface="Aptos" panose="020B0004020202020204" pitchFamily="34" charset="0"/>
              <a:cs typeface="Times New Roman" panose="02020603050405020304" pitchFamily="18" charset="0"/>
            </a:endParaRPr>
          </a:p>
          <a:p>
            <a:pPr marL="342900" indent="-342900">
              <a:lnSpc>
                <a:spcPct val="115000"/>
              </a:lnSpc>
              <a:spcAft>
                <a:spcPts val="800"/>
              </a:spcAft>
              <a:buFont typeface="Arial" panose="020B0604020202020204" pitchFamily="34" charset="0"/>
              <a:buChar char="•"/>
            </a:pPr>
            <a:endParaRPr lang="en-US" sz="2000" kern="100" dirty="0">
              <a:solidFill>
                <a:schemeClr val="bg1"/>
              </a:solidFill>
              <a:effectLst/>
              <a:latin typeface="Outfit" pitchFamily="2" charset="0"/>
              <a:ea typeface="Aptos" panose="020B0004020202020204" pitchFamily="34" charset="0"/>
              <a:cs typeface="Times New Roman" panose="02020603050405020304" pitchFamily="18" charset="0"/>
            </a:endParaRPr>
          </a:p>
          <a:p>
            <a:pPr>
              <a:lnSpc>
                <a:spcPct val="115000"/>
              </a:lnSpc>
              <a:spcAft>
                <a:spcPts val="800"/>
              </a:spcAft>
              <a:buNone/>
            </a:pPr>
            <a:endParaRPr lang="en-NZ" sz="2000" kern="100" dirty="0">
              <a:solidFill>
                <a:schemeClr val="bg1"/>
              </a:solidFill>
              <a:effectLst/>
              <a:latin typeface="Outfit" pitchFamily="2" charset="0"/>
              <a:ea typeface="Aptos" panose="020B0004020202020204" pitchFamily="34" charset="0"/>
              <a:cs typeface="Times New Roman" panose="02020603050405020304" pitchFamily="18" charset="0"/>
            </a:endParaRPr>
          </a:p>
          <a:p>
            <a:pPr>
              <a:lnSpc>
                <a:spcPct val="115000"/>
              </a:lnSpc>
              <a:spcAft>
                <a:spcPts val="800"/>
              </a:spcAft>
              <a:buNone/>
            </a:pPr>
            <a:endParaRPr lang="en-NZ" sz="2000" kern="100" dirty="0">
              <a:solidFill>
                <a:schemeClr val="bg1"/>
              </a:solidFill>
              <a:latin typeface="Outfit" pitchFamily="2" charset="0"/>
              <a:ea typeface="Aptos" panose="020B0004020202020204" pitchFamily="34" charset="0"/>
              <a:cs typeface="Times New Roman" panose="02020603050405020304" pitchFamily="18" charset="0"/>
            </a:endParaRPr>
          </a:p>
          <a:p>
            <a:pPr>
              <a:lnSpc>
                <a:spcPct val="115000"/>
              </a:lnSpc>
              <a:spcAft>
                <a:spcPts val="800"/>
              </a:spcAft>
              <a:buNone/>
            </a:pPr>
            <a:endParaRPr lang="en-NZ" sz="2000" b="1" kern="100" dirty="0">
              <a:solidFill>
                <a:schemeClr val="bg1"/>
              </a:solidFill>
              <a:effectLst/>
              <a:latin typeface="Outfit" pitchFamily="2" charset="0"/>
              <a:ea typeface="Aptos" panose="020B0004020202020204" pitchFamily="34" charset="0"/>
              <a:cs typeface="Times New Roman" panose="02020603050405020304" pitchFamily="18" charset="0"/>
            </a:endParaRPr>
          </a:p>
        </p:txBody>
      </p:sp>
      <p:sp>
        <p:nvSpPr>
          <p:cNvPr id="4" name="Title 1">
            <a:extLst>
              <a:ext uri="{FF2B5EF4-FFF2-40B4-BE49-F238E27FC236}">
                <a16:creationId xmlns:a16="http://schemas.microsoft.com/office/drawing/2014/main" id="{EE8DF892-37C3-3FC7-9A00-3FBEDDF60554}"/>
              </a:ext>
            </a:extLst>
          </p:cNvPr>
          <p:cNvSpPr txBox="1">
            <a:spLocks/>
          </p:cNvSpPr>
          <p:nvPr/>
        </p:nvSpPr>
        <p:spPr>
          <a:xfrm>
            <a:off x="82296" y="213073"/>
            <a:ext cx="5084064" cy="821627"/>
          </a:xfrm>
          <a:prstGeom prst="rect">
            <a:avLst/>
          </a:prstGeom>
        </p:spPr>
        <p:txBody>
          <a:bodyPr vert="horz" lIns="91440" tIns="45720" rIns="91440" bIns="45720" rtlCol="0" anchor="b">
            <a:normAutofit fontScale="90000" lnSpcReduction="1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dirty="0">
                <a:solidFill>
                  <a:schemeClr val="bg1"/>
                </a:solidFill>
                <a:latin typeface="Outfit" pitchFamily="2" charset="0"/>
              </a:rPr>
              <a:t>If Branches </a:t>
            </a:r>
            <a:endParaRPr lang="en-NZ" dirty="0">
              <a:solidFill>
                <a:schemeClr val="bg1"/>
              </a:solidFill>
              <a:latin typeface="Outfit" pitchFamily="2" charset="0"/>
            </a:endParaRPr>
          </a:p>
        </p:txBody>
      </p:sp>
    </p:spTree>
    <p:extLst>
      <p:ext uri="{BB962C8B-B14F-4D97-AF65-F5344CB8AC3E}">
        <p14:creationId xmlns:p14="http://schemas.microsoft.com/office/powerpoint/2010/main" val="392014626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372976"/>
        </a:solidFill>
        <a:effectLst/>
      </p:bgPr>
    </p:bg>
    <p:spTree>
      <p:nvGrpSpPr>
        <p:cNvPr id="1" name="">
          <a:extLst>
            <a:ext uri="{FF2B5EF4-FFF2-40B4-BE49-F238E27FC236}">
              <a16:creationId xmlns:a16="http://schemas.microsoft.com/office/drawing/2014/main" id="{599ADCC9-5E51-EA56-C401-6678281D8064}"/>
            </a:ext>
          </a:extLst>
        </p:cNvPr>
        <p:cNvGrpSpPr/>
        <p:nvPr/>
      </p:nvGrpSpPr>
      <p:grpSpPr>
        <a:xfrm>
          <a:off x="0" y="0"/>
          <a:ext cx="0" cy="0"/>
          <a:chOff x="0" y="0"/>
          <a:chExt cx="0" cy="0"/>
        </a:xfrm>
      </p:grpSpPr>
      <p:pic>
        <p:nvPicPr>
          <p:cNvPr id="7" name="Picture 6" descr="A logo with white text&#10;&#10;AI-generated content may be incorrect.">
            <a:extLst>
              <a:ext uri="{FF2B5EF4-FFF2-40B4-BE49-F238E27FC236}">
                <a16:creationId xmlns:a16="http://schemas.microsoft.com/office/drawing/2014/main" id="{56CDDEBC-28D2-3BC9-CC1C-9227100FDAA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343527" y="-23002"/>
            <a:ext cx="2648945" cy="1293779"/>
          </a:xfrm>
          <a:prstGeom prst="rect">
            <a:avLst/>
          </a:prstGeom>
        </p:spPr>
      </p:pic>
      <p:sp>
        <p:nvSpPr>
          <p:cNvPr id="3" name="TextBox 2">
            <a:extLst>
              <a:ext uri="{FF2B5EF4-FFF2-40B4-BE49-F238E27FC236}">
                <a16:creationId xmlns:a16="http://schemas.microsoft.com/office/drawing/2014/main" id="{EDA223CD-7353-5641-8670-0F28DB1DF063}"/>
              </a:ext>
            </a:extLst>
          </p:cNvPr>
          <p:cNvSpPr txBox="1"/>
          <p:nvPr/>
        </p:nvSpPr>
        <p:spPr>
          <a:xfrm>
            <a:off x="842772" y="1270777"/>
            <a:ext cx="10981944" cy="7007688"/>
          </a:xfrm>
          <a:prstGeom prst="rect">
            <a:avLst/>
          </a:prstGeom>
          <a:noFill/>
        </p:spPr>
        <p:txBody>
          <a:bodyPr wrap="square" rtlCol="0">
            <a:spAutoFit/>
          </a:bodyPr>
          <a:lstStyle/>
          <a:p>
            <a:pPr>
              <a:lnSpc>
                <a:spcPct val="115000"/>
              </a:lnSpc>
              <a:spcAft>
                <a:spcPts val="800"/>
              </a:spcAft>
              <a:buNone/>
            </a:pPr>
            <a:r>
              <a:rPr lang="en-NZ" sz="2000" b="1" kern="100" dirty="0">
                <a:solidFill>
                  <a:schemeClr val="bg1"/>
                </a:solidFill>
                <a:effectLst/>
                <a:latin typeface="Outfit" pitchFamily="2" charset="0"/>
                <a:ea typeface="Aptos" panose="020B0004020202020204" pitchFamily="34" charset="0"/>
                <a:cs typeface="Times New Roman" panose="02020603050405020304" pitchFamily="18" charset="0"/>
              </a:rPr>
              <a:t>If </a:t>
            </a:r>
            <a:r>
              <a:rPr lang="en-NZ" sz="2000" b="1" kern="100" dirty="0" err="1">
                <a:solidFill>
                  <a:schemeClr val="bg1"/>
                </a:solidFill>
                <a:effectLst/>
                <a:latin typeface="Outfit" pitchFamily="2" charset="0"/>
                <a:ea typeface="Aptos" panose="020B0004020202020204" pitchFamily="34" charset="0"/>
                <a:cs typeface="Times New Roman" panose="02020603050405020304" pitchFamily="18" charset="0"/>
              </a:rPr>
              <a:t>elif</a:t>
            </a:r>
            <a:r>
              <a:rPr lang="en-NZ" sz="2000" b="1" kern="100" dirty="0">
                <a:solidFill>
                  <a:schemeClr val="bg1"/>
                </a:solidFill>
                <a:effectLst/>
                <a:latin typeface="Outfit" pitchFamily="2" charset="0"/>
                <a:ea typeface="Aptos" panose="020B0004020202020204" pitchFamily="34" charset="0"/>
                <a:cs typeface="Times New Roman" panose="02020603050405020304" pitchFamily="18" charset="0"/>
              </a:rPr>
              <a:t> else branch </a:t>
            </a:r>
          </a:p>
          <a:p>
            <a:pPr marL="342900" lvl="0" indent="-342900">
              <a:lnSpc>
                <a:spcPct val="115000"/>
              </a:lnSpc>
              <a:buFont typeface="Arial" panose="020B0604020202020204" pitchFamily="34" charset="0"/>
              <a:buChar char="•"/>
            </a:pPr>
            <a:r>
              <a:rPr lang="en-US" sz="2000" kern="100" dirty="0">
                <a:solidFill>
                  <a:schemeClr val="bg1"/>
                </a:solidFill>
                <a:effectLst/>
                <a:latin typeface="Outfit" pitchFamily="2" charset="0"/>
                <a:ea typeface="Aptos" panose="020B0004020202020204" pitchFamily="34" charset="0"/>
                <a:cs typeface="Times New Roman" panose="02020603050405020304" pitchFamily="18" charset="0"/>
              </a:rPr>
              <a:t>This code checks the </a:t>
            </a:r>
            <a:r>
              <a:rPr lang="en-US" sz="2000" kern="100" dirty="0" err="1">
                <a:solidFill>
                  <a:schemeClr val="bg1"/>
                </a:solidFill>
                <a:effectLst/>
                <a:latin typeface="Outfit" pitchFamily="2" charset="0"/>
                <a:ea typeface="Aptos" panose="020B0004020202020204" pitchFamily="34" charset="0"/>
                <a:cs typeface="Times New Roman" panose="02020603050405020304" pitchFamily="18" charset="0"/>
              </a:rPr>
              <a:t>dealstage</a:t>
            </a:r>
            <a:r>
              <a:rPr lang="en-US" sz="2000" kern="100" dirty="0">
                <a:solidFill>
                  <a:schemeClr val="bg1"/>
                </a:solidFill>
                <a:effectLst/>
                <a:latin typeface="Outfit" pitchFamily="2" charset="0"/>
                <a:ea typeface="Aptos" panose="020B0004020202020204" pitchFamily="34" charset="0"/>
                <a:cs typeface="Times New Roman" panose="02020603050405020304" pitchFamily="18" charset="0"/>
              </a:rPr>
              <a:t> of a deal </a:t>
            </a:r>
            <a:endParaRPr lang="en-NZ" sz="2000" kern="100" dirty="0">
              <a:solidFill>
                <a:schemeClr val="bg1"/>
              </a:solidFill>
              <a:effectLst/>
              <a:latin typeface="Outfit" pitchFamily="2" charset="0"/>
              <a:ea typeface="Aptos" panose="020B0004020202020204" pitchFamily="34" charset="0"/>
              <a:cs typeface="Times New Roman" panose="02020603050405020304" pitchFamily="18" charset="0"/>
            </a:endParaRPr>
          </a:p>
          <a:p>
            <a:pPr marL="342900" lvl="0" indent="-342900">
              <a:lnSpc>
                <a:spcPct val="115000"/>
              </a:lnSpc>
              <a:buFont typeface="Arial" panose="020B0604020202020204" pitchFamily="34" charset="0"/>
              <a:buChar char="•"/>
            </a:pPr>
            <a:r>
              <a:rPr lang="en-US" sz="2000" kern="100" dirty="0">
                <a:solidFill>
                  <a:schemeClr val="bg1"/>
                </a:solidFill>
                <a:effectLst/>
                <a:latin typeface="Outfit" pitchFamily="2" charset="0"/>
                <a:ea typeface="Aptos" panose="020B0004020202020204" pitchFamily="34" charset="0"/>
                <a:cs typeface="Times New Roman" panose="02020603050405020304" pitchFamily="18" charset="0"/>
              </a:rPr>
              <a:t>If it's "Appointment Scheduled," it shows one message;</a:t>
            </a:r>
            <a:endParaRPr lang="en-NZ" sz="2000" kern="100" dirty="0">
              <a:solidFill>
                <a:schemeClr val="bg1"/>
              </a:solidFill>
              <a:effectLst/>
              <a:latin typeface="Outfit" pitchFamily="2" charset="0"/>
              <a:ea typeface="Aptos" panose="020B0004020202020204" pitchFamily="34" charset="0"/>
              <a:cs typeface="Times New Roman" panose="02020603050405020304" pitchFamily="18" charset="0"/>
            </a:endParaRPr>
          </a:p>
          <a:p>
            <a:pPr marL="342900" lvl="0" indent="-342900">
              <a:lnSpc>
                <a:spcPct val="115000"/>
              </a:lnSpc>
              <a:buFont typeface="Arial" panose="020B0604020202020204" pitchFamily="34" charset="0"/>
              <a:buChar char="•"/>
            </a:pPr>
            <a:r>
              <a:rPr lang="en-US" sz="2000" kern="100" dirty="0">
                <a:solidFill>
                  <a:schemeClr val="bg1"/>
                </a:solidFill>
                <a:effectLst/>
                <a:latin typeface="Outfit" pitchFamily="2" charset="0"/>
                <a:ea typeface="Aptos" panose="020B0004020202020204" pitchFamily="34" charset="0"/>
                <a:cs typeface="Times New Roman" panose="02020603050405020304" pitchFamily="18" charset="0"/>
              </a:rPr>
              <a:t>If it's "Closed Won," it shows a different message</a:t>
            </a:r>
            <a:endParaRPr lang="en-NZ" sz="2000" kern="100" dirty="0">
              <a:solidFill>
                <a:schemeClr val="bg1"/>
              </a:solidFill>
              <a:effectLst/>
              <a:latin typeface="Outfit" pitchFamily="2" charset="0"/>
              <a:ea typeface="Aptos" panose="020B0004020202020204" pitchFamily="34" charset="0"/>
              <a:cs typeface="Times New Roman" panose="02020603050405020304" pitchFamily="18" charset="0"/>
            </a:endParaRPr>
          </a:p>
          <a:p>
            <a:pPr marL="342900" lvl="0" indent="-342900">
              <a:lnSpc>
                <a:spcPct val="115000"/>
              </a:lnSpc>
              <a:spcAft>
                <a:spcPts val="800"/>
              </a:spcAft>
              <a:buFont typeface="Arial" panose="020B0604020202020204" pitchFamily="34" charset="0"/>
              <a:buChar char="•"/>
            </a:pPr>
            <a:r>
              <a:rPr lang="en-US" sz="2000" kern="100" dirty="0">
                <a:solidFill>
                  <a:schemeClr val="bg1"/>
                </a:solidFill>
                <a:effectLst/>
                <a:latin typeface="Outfit" pitchFamily="2" charset="0"/>
                <a:ea typeface="Aptos" panose="020B0004020202020204" pitchFamily="34" charset="0"/>
                <a:cs typeface="Times New Roman" panose="02020603050405020304" pitchFamily="18" charset="0"/>
              </a:rPr>
              <a:t>If its anything else it will show: </a:t>
            </a:r>
            <a:r>
              <a:rPr lang="en-NZ" sz="2000" kern="100" dirty="0">
                <a:solidFill>
                  <a:schemeClr val="bg1"/>
                </a:solidFill>
                <a:effectLst/>
                <a:latin typeface="Outfit" pitchFamily="2" charset="0"/>
                <a:ea typeface="Aptos" panose="020B0004020202020204" pitchFamily="34" charset="0"/>
                <a:cs typeface="Times New Roman" panose="02020603050405020304" pitchFamily="18" charset="0"/>
              </a:rPr>
              <a:t>This deal is in a different stage</a:t>
            </a:r>
          </a:p>
          <a:p>
            <a:pPr lvl="0">
              <a:lnSpc>
                <a:spcPct val="115000"/>
              </a:lnSpc>
              <a:spcAft>
                <a:spcPts val="800"/>
              </a:spcAft>
            </a:pPr>
            <a:endParaRPr lang="en-NZ" sz="2000" kern="100" dirty="0">
              <a:solidFill>
                <a:schemeClr val="bg1"/>
              </a:solidFill>
              <a:latin typeface="Outfit" pitchFamily="2" charset="0"/>
              <a:ea typeface="Aptos" panose="020B0004020202020204" pitchFamily="34" charset="0"/>
              <a:cs typeface="Times New Roman" panose="02020603050405020304" pitchFamily="18" charset="0"/>
            </a:endParaRPr>
          </a:p>
          <a:p>
            <a:pPr lvl="0">
              <a:lnSpc>
                <a:spcPct val="115000"/>
              </a:lnSpc>
              <a:spcAft>
                <a:spcPts val="800"/>
              </a:spcAft>
            </a:pPr>
            <a:r>
              <a:rPr lang="en-US" sz="2000" kern="100" dirty="0">
                <a:solidFill>
                  <a:schemeClr val="bg1"/>
                </a:solidFill>
                <a:effectLst/>
                <a:latin typeface="Outfit" pitchFamily="2" charset="0"/>
                <a:ea typeface="Aptos" panose="020B0004020202020204" pitchFamily="34" charset="0"/>
                <a:cs typeface="Times New Roman" panose="02020603050405020304" pitchFamily="18" charset="0"/>
              </a:rPr>
              <a:t>{% if </a:t>
            </a:r>
            <a:r>
              <a:rPr lang="en-US" sz="2000" kern="100" dirty="0" err="1">
                <a:solidFill>
                  <a:schemeClr val="bg1"/>
                </a:solidFill>
                <a:effectLst/>
                <a:latin typeface="Outfit" pitchFamily="2" charset="0"/>
                <a:ea typeface="Aptos" panose="020B0004020202020204" pitchFamily="34" charset="0"/>
                <a:cs typeface="Times New Roman" panose="02020603050405020304" pitchFamily="18" charset="0"/>
              </a:rPr>
              <a:t>object.dealstage.value</a:t>
            </a:r>
            <a:r>
              <a:rPr lang="en-US" sz="2000" kern="100" dirty="0">
                <a:solidFill>
                  <a:schemeClr val="bg1"/>
                </a:solidFill>
                <a:effectLst/>
                <a:latin typeface="Outfit" pitchFamily="2" charset="0"/>
                <a:ea typeface="Aptos" panose="020B0004020202020204" pitchFamily="34" charset="0"/>
                <a:cs typeface="Times New Roman" panose="02020603050405020304" pitchFamily="18" charset="0"/>
              </a:rPr>
              <a:t> == "</a:t>
            </a:r>
            <a:r>
              <a:rPr lang="en-NZ" sz="2000" kern="100" dirty="0" err="1">
                <a:solidFill>
                  <a:schemeClr val="bg1"/>
                </a:solidFill>
                <a:effectLst/>
                <a:latin typeface="Outfit" pitchFamily="2" charset="0"/>
                <a:ea typeface="Aptos" panose="020B0004020202020204" pitchFamily="34" charset="0"/>
                <a:cs typeface="Times New Roman" panose="02020603050405020304" pitchFamily="18" charset="0"/>
              </a:rPr>
              <a:t>appointmentscheduled</a:t>
            </a:r>
            <a:r>
              <a:rPr lang="en-US" sz="2000" kern="100" dirty="0">
                <a:solidFill>
                  <a:schemeClr val="bg1"/>
                </a:solidFill>
                <a:effectLst/>
                <a:latin typeface="Outfit" pitchFamily="2" charset="0"/>
                <a:ea typeface="Aptos" panose="020B0004020202020204" pitchFamily="34" charset="0"/>
                <a:cs typeface="Times New Roman" panose="02020603050405020304" pitchFamily="18" charset="0"/>
              </a:rPr>
              <a:t>" %} </a:t>
            </a:r>
            <a:r>
              <a:rPr lang="en-NZ" sz="2000" kern="100" dirty="0">
                <a:solidFill>
                  <a:schemeClr val="bg1"/>
                </a:solidFill>
                <a:effectLst/>
                <a:latin typeface="Outfit" pitchFamily="2" charset="0"/>
                <a:ea typeface="Aptos" panose="020B0004020202020204" pitchFamily="34" charset="0"/>
                <a:cs typeface="Times New Roman" panose="02020603050405020304" pitchFamily="18" charset="0"/>
              </a:rPr>
              <a:t>This deal is in the Appointment Scheduled stage </a:t>
            </a:r>
            <a:r>
              <a:rPr lang="en-US" sz="2000" kern="100" dirty="0">
                <a:solidFill>
                  <a:schemeClr val="bg1"/>
                </a:solidFill>
                <a:effectLst/>
                <a:latin typeface="Outfit" pitchFamily="2" charset="0"/>
                <a:ea typeface="Aptos" panose="020B0004020202020204" pitchFamily="34" charset="0"/>
                <a:cs typeface="Times New Roman" panose="02020603050405020304" pitchFamily="18" charset="0"/>
              </a:rPr>
              <a:t>{% </a:t>
            </a:r>
            <a:r>
              <a:rPr lang="en-US" sz="2000" kern="100" dirty="0" err="1">
                <a:solidFill>
                  <a:schemeClr val="bg1"/>
                </a:solidFill>
                <a:effectLst/>
                <a:latin typeface="Outfit" pitchFamily="2" charset="0"/>
                <a:ea typeface="Aptos" panose="020B0004020202020204" pitchFamily="34" charset="0"/>
                <a:cs typeface="Times New Roman" panose="02020603050405020304" pitchFamily="18" charset="0"/>
              </a:rPr>
              <a:t>elif</a:t>
            </a:r>
            <a:r>
              <a:rPr lang="en-US" sz="2000" kern="100" dirty="0">
                <a:solidFill>
                  <a:schemeClr val="bg1"/>
                </a:solidFill>
                <a:effectLst/>
                <a:latin typeface="Outfit" pitchFamily="2" charset="0"/>
                <a:ea typeface="Aptos" panose="020B0004020202020204" pitchFamily="34" charset="0"/>
                <a:cs typeface="Times New Roman" panose="02020603050405020304" pitchFamily="18" charset="0"/>
              </a:rPr>
              <a:t> </a:t>
            </a:r>
            <a:r>
              <a:rPr lang="en-US" sz="2000" kern="100" dirty="0" err="1">
                <a:solidFill>
                  <a:schemeClr val="bg1"/>
                </a:solidFill>
                <a:effectLst/>
                <a:latin typeface="Outfit" pitchFamily="2" charset="0"/>
                <a:ea typeface="Aptos" panose="020B0004020202020204" pitchFamily="34" charset="0"/>
                <a:cs typeface="Times New Roman" panose="02020603050405020304" pitchFamily="18" charset="0"/>
              </a:rPr>
              <a:t>object.dealstage.value</a:t>
            </a:r>
            <a:r>
              <a:rPr lang="en-US" sz="2000" kern="100" dirty="0">
                <a:solidFill>
                  <a:schemeClr val="bg1"/>
                </a:solidFill>
                <a:effectLst/>
                <a:latin typeface="Outfit" pitchFamily="2" charset="0"/>
                <a:ea typeface="Aptos" panose="020B0004020202020204" pitchFamily="34" charset="0"/>
                <a:cs typeface="Times New Roman" panose="02020603050405020304" pitchFamily="18" charset="0"/>
              </a:rPr>
              <a:t> == "</a:t>
            </a:r>
            <a:r>
              <a:rPr lang="en-US" sz="2000" kern="100" dirty="0" err="1">
                <a:solidFill>
                  <a:schemeClr val="bg1"/>
                </a:solidFill>
                <a:effectLst/>
                <a:latin typeface="Outfit" pitchFamily="2" charset="0"/>
                <a:ea typeface="Aptos" panose="020B0004020202020204" pitchFamily="34" charset="0"/>
                <a:cs typeface="Times New Roman" panose="02020603050405020304" pitchFamily="18" charset="0"/>
              </a:rPr>
              <a:t>closedwon</a:t>
            </a:r>
            <a:r>
              <a:rPr lang="en-US" sz="2000" kern="100" dirty="0">
                <a:solidFill>
                  <a:schemeClr val="bg1"/>
                </a:solidFill>
                <a:effectLst/>
                <a:latin typeface="Outfit" pitchFamily="2" charset="0"/>
                <a:ea typeface="Aptos" panose="020B0004020202020204" pitchFamily="34" charset="0"/>
                <a:cs typeface="Times New Roman" panose="02020603050405020304" pitchFamily="18" charset="0"/>
              </a:rPr>
              <a:t>" %} </a:t>
            </a:r>
            <a:r>
              <a:rPr lang="en-NZ" sz="2000" kern="100" dirty="0">
                <a:solidFill>
                  <a:schemeClr val="bg1"/>
                </a:solidFill>
                <a:effectLst/>
                <a:latin typeface="Outfit" pitchFamily="2" charset="0"/>
                <a:ea typeface="Aptos" panose="020B0004020202020204" pitchFamily="34" charset="0"/>
                <a:cs typeface="Times New Roman" panose="02020603050405020304" pitchFamily="18" charset="0"/>
              </a:rPr>
              <a:t>This deal has been won! {% else %} This deal is in a different stage  </a:t>
            </a:r>
            <a:r>
              <a:rPr lang="en-US" sz="2000" kern="100" dirty="0">
                <a:solidFill>
                  <a:schemeClr val="bg1"/>
                </a:solidFill>
                <a:effectLst/>
                <a:latin typeface="Outfit" pitchFamily="2" charset="0"/>
                <a:ea typeface="Aptos" panose="020B0004020202020204" pitchFamily="34" charset="0"/>
                <a:cs typeface="Times New Roman" panose="02020603050405020304" pitchFamily="18" charset="0"/>
              </a:rPr>
              <a:t>{% endif %}</a:t>
            </a:r>
            <a:endParaRPr lang="en-NZ" sz="2000" kern="100" dirty="0">
              <a:solidFill>
                <a:schemeClr val="bg1"/>
              </a:solidFill>
              <a:effectLst/>
              <a:latin typeface="Outfit" pitchFamily="2" charset="0"/>
              <a:ea typeface="Aptos" panose="020B0004020202020204" pitchFamily="34" charset="0"/>
              <a:cs typeface="Times New Roman" panose="02020603050405020304" pitchFamily="18" charset="0"/>
            </a:endParaRPr>
          </a:p>
          <a:p>
            <a:pPr>
              <a:lnSpc>
                <a:spcPct val="115000"/>
              </a:lnSpc>
              <a:spcAft>
                <a:spcPts val="800"/>
              </a:spcAft>
            </a:pPr>
            <a:endParaRPr lang="en-NZ" sz="2000" kern="100" dirty="0">
              <a:solidFill>
                <a:schemeClr val="bg1"/>
              </a:solidFill>
              <a:effectLst/>
              <a:latin typeface="Outfit" pitchFamily="2" charset="0"/>
              <a:ea typeface="Aptos" panose="020B0004020202020204" pitchFamily="34" charset="0"/>
              <a:cs typeface="Times New Roman" panose="02020603050405020304" pitchFamily="18" charset="0"/>
            </a:endParaRPr>
          </a:p>
          <a:p>
            <a:pPr>
              <a:lnSpc>
                <a:spcPct val="115000"/>
              </a:lnSpc>
              <a:spcAft>
                <a:spcPts val="800"/>
              </a:spcAft>
            </a:pPr>
            <a:r>
              <a:rPr lang="en-US" sz="2000" kern="100" dirty="0">
                <a:solidFill>
                  <a:schemeClr val="bg1"/>
                </a:solidFill>
                <a:effectLst/>
                <a:latin typeface="Outfit" pitchFamily="2" charset="0"/>
                <a:ea typeface="Aptos" panose="020B0004020202020204" pitchFamily="34" charset="0"/>
                <a:cs typeface="Times New Roman" panose="02020603050405020304" pitchFamily="18" charset="0"/>
              </a:rPr>
              <a:t>Here’s the raw code: {% raw %} {% if </a:t>
            </a:r>
            <a:r>
              <a:rPr lang="en-US" sz="2000" kern="100" dirty="0" err="1">
                <a:solidFill>
                  <a:schemeClr val="bg1"/>
                </a:solidFill>
                <a:effectLst/>
                <a:latin typeface="Outfit" pitchFamily="2" charset="0"/>
                <a:ea typeface="Aptos" panose="020B0004020202020204" pitchFamily="34" charset="0"/>
                <a:cs typeface="Times New Roman" panose="02020603050405020304" pitchFamily="18" charset="0"/>
              </a:rPr>
              <a:t>object.dealstage.value</a:t>
            </a:r>
            <a:r>
              <a:rPr lang="en-US" sz="2000" kern="100" dirty="0">
                <a:solidFill>
                  <a:schemeClr val="bg1"/>
                </a:solidFill>
                <a:effectLst/>
                <a:latin typeface="Outfit" pitchFamily="2" charset="0"/>
                <a:ea typeface="Aptos" panose="020B0004020202020204" pitchFamily="34" charset="0"/>
                <a:cs typeface="Times New Roman" panose="02020603050405020304" pitchFamily="18" charset="0"/>
              </a:rPr>
              <a:t> == "</a:t>
            </a:r>
            <a:r>
              <a:rPr lang="en-NZ" sz="2000" kern="100" dirty="0" err="1">
                <a:solidFill>
                  <a:schemeClr val="bg1"/>
                </a:solidFill>
                <a:effectLst/>
                <a:latin typeface="Outfit" pitchFamily="2" charset="0"/>
                <a:ea typeface="Aptos" panose="020B0004020202020204" pitchFamily="34" charset="0"/>
                <a:cs typeface="Times New Roman" panose="02020603050405020304" pitchFamily="18" charset="0"/>
              </a:rPr>
              <a:t>appointmentscheduled</a:t>
            </a:r>
            <a:r>
              <a:rPr lang="en-US" sz="2000" kern="100" dirty="0">
                <a:solidFill>
                  <a:schemeClr val="bg1"/>
                </a:solidFill>
                <a:effectLst/>
                <a:latin typeface="Outfit" pitchFamily="2" charset="0"/>
                <a:ea typeface="Aptos" panose="020B0004020202020204" pitchFamily="34" charset="0"/>
                <a:cs typeface="Times New Roman" panose="02020603050405020304" pitchFamily="18" charset="0"/>
              </a:rPr>
              <a:t>" %} </a:t>
            </a:r>
            <a:r>
              <a:rPr lang="en-NZ" sz="2000" kern="100" dirty="0">
                <a:solidFill>
                  <a:schemeClr val="bg1"/>
                </a:solidFill>
                <a:effectLst/>
                <a:latin typeface="Outfit" pitchFamily="2" charset="0"/>
                <a:ea typeface="Aptos" panose="020B0004020202020204" pitchFamily="34" charset="0"/>
                <a:cs typeface="Times New Roman" panose="02020603050405020304" pitchFamily="18" charset="0"/>
              </a:rPr>
              <a:t>This deal is in the Appointment Scheduled stage </a:t>
            </a:r>
            <a:r>
              <a:rPr lang="en-US" sz="2000" kern="100" dirty="0">
                <a:solidFill>
                  <a:schemeClr val="bg1"/>
                </a:solidFill>
                <a:effectLst/>
                <a:latin typeface="Outfit" pitchFamily="2" charset="0"/>
                <a:ea typeface="Aptos" panose="020B0004020202020204" pitchFamily="34" charset="0"/>
                <a:cs typeface="Times New Roman" panose="02020603050405020304" pitchFamily="18" charset="0"/>
              </a:rPr>
              <a:t>{% </a:t>
            </a:r>
            <a:r>
              <a:rPr lang="en-US" sz="2000" kern="100" dirty="0" err="1">
                <a:solidFill>
                  <a:schemeClr val="bg1"/>
                </a:solidFill>
                <a:effectLst/>
                <a:latin typeface="Outfit" pitchFamily="2" charset="0"/>
                <a:ea typeface="Aptos" panose="020B0004020202020204" pitchFamily="34" charset="0"/>
                <a:cs typeface="Times New Roman" panose="02020603050405020304" pitchFamily="18" charset="0"/>
              </a:rPr>
              <a:t>elif</a:t>
            </a:r>
            <a:r>
              <a:rPr lang="en-US" sz="2000" kern="100" dirty="0">
                <a:solidFill>
                  <a:schemeClr val="bg1"/>
                </a:solidFill>
                <a:effectLst/>
                <a:latin typeface="Outfit" pitchFamily="2" charset="0"/>
                <a:ea typeface="Aptos" panose="020B0004020202020204" pitchFamily="34" charset="0"/>
                <a:cs typeface="Times New Roman" panose="02020603050405020304" pitchFamily="18" charset="0"/>
              </a:rPr>
              <a:t> </a:t>
            </a:r>
            <a:r>
              <a:rPr lang="en-US" sz="2000" kern="100" dirty="0" err="1">
                <a:solidFill>
                  <a:schemeClr val="bg1"/>
                </a:solidFill>
                <a:effectLst/>
                <a:latin typeface="Outfit" pitchFamily="2" charset="0"/>
                <a:ea typeface="Aptos" panose="020B0004020202020204" pitchFamily="34" charset="0"/>
                <a:cs typeface="Times New Roman" panose="02020603050405020304" pitchFamily="18" charset="0"/>
              </a:rPr>
              <a:t>object.dealstage.value</a:t>
            </a:r>
            <a:r>
              <a:rPr lang="en-US" sz="2000" kern="100" dirty="0">
                <a:solidFill>
                  <a:schemeClr val="bg1"/>
                </a:solidFill>
                <a:effectLst/>
                <a:latin typeface="Outfit" pitchFamily="2" charset="0"/>
                <a:ea typeface="Aptos" panose="020B0004020202020204" pitchFamily="34" charset="0"/>
                <a:cs typeface="Times New Roman" panose="02020603050405020304" pitchFamily="18" charset="0"/>
              </a:rPr>
              <a:t> == "</a:t>
            </a:r>
            <a:r>
              <a:rPr lang="en-US" sz="2000" kern="100" dirty="0" err="1">
                <a:solidFill>
                  <a:schemeClr val="bg1"/>
                </a:solidFill>
                <a:effectLst/>
                <a:latin typeface="Outfit" pitchFamily="2" charset="0"/>
                <a:ea typeface="Aptos" panose="020B0004020202020204" pitchFamily="34" charset="0"/>
                <a:cs typeface="Times New Roman" panose="02020603050405020304" pitchFamily="18" charset="0"/>
              </a:rPr>
              <a:t>closedwon</a:t>
            </a:r>
            <a:r>
              <a:rPr lang="en-US" sz="2000" kern="100" dirty="0">
                <a:solidFill>
                  <a:schemeClr val="bg1"/>
                </a:solidFill>
                <a:effectLst/>
                <a:latin typeface="Outfit" pitchFamily="2" charset="0"/>
                <a:ea typeface="Aptos" panose="020B0004020202020204" pitchFamily="34" charset="0"/>
                <a:cs typeface="Times New Roman" panose="02020603050405020304" pitchFamily="18" charset="0"/>
              </a:rPr>
              <a:t>" %} </a:t>
            </a:r>
            <a:r>
              <a:rPr lang="en-NZ" sz="2000" kern="100" dirty="0">
                <a:solidFill>
                  <a:schemeClr val="bg1"/>
                </a:solidFill>
                <a:effectLst/>
                <a:latin typeface="Outfit" pitchFamily="2" charset="0"/>
                <a:ea typeface="Aptos" panose="020B0004020202020204" pitchFamily="34" charset="0"/>
                <a:cs typeface="Times New Roman" panose="02020603050405020304" pitchFamily="18" charset="0"/>
              </a:rPr>
              <a:t>This deal has been won! {% else %} This deal is in a different stage  </a:t>
            </a:r>
            <a:r>
              <a:rPr lang="en-US" sz="2000" kern="100" dirty="0">
                <a:solidFill>
                  <a:schemeClr val="bg1"/>
                </a:solidFill>
                <a:effectLst/>
                <a:latin typeface="Outfit" pitchFamily="2" charset="0"/>
                <a:ea typeface="Aptos" panose="020B0004020202020204" pitchFamily="34" charset="0"/>
                <a:cs typeface="Times New Roman" panose="02020603050405020304" pitchFamily="18" charset="0"/>
              </a:rPr>
              <a:t>{% endif %} {% </a:t>
            </a:r>
            <a:r>
              <a:rPr lang="en-US" sz="2000" kern="100" dirty="0" err="1">
                <a:solidFill>
                  <a:schemeClr val="bg1"/>
                </a:solidFill>
                <a:effectLst/>
                <a:latin typeface="Outfit" pitchFamily="2" charset="0"/>
                <a:ea typeface="Aptos" panose="020B0004020202020204" pitchFamily="34" charset="0"/>
                <a:cs typeface="Times New Roman" panose="02020603050405020304" pitchFamily="18" charset="0"/>
              </a:rPr>
              <a:t>endraw</a:t>
            </a:r>
            <a:r>
              <a:rPr lang="en-US" sz="2000" kern="100" dirty="0">
                <a:solidFill>
                  <a:schemeClr val="bg1"/>
                </a:solidFill>
                <a:effectLst/>
                <a:latin typeface="Outfit" pitchFamily="2" charset="0"/>
                <a:ea typeface="Aptos" panose="020B0004020202020204" pitchFamily="34" charset="0"/>
                <a:cs typeface="Times New Roman" panose="02020603050405020304" pitchFamily="18" charset="0"/>
              </a:rPr>
              <a:t> %}</a:t>
            </a:r>
            <a:endParaRPr lang="en-NZ" sz="2000" kern="100" dirty="0">
              <a:solidFill>
                <a:schemeClr val="bg1"/>
              </a:solidFill>
              <a:effectLst/>
              <a:latin typeface="Outfit" pitchFamily="2" charset="0"/>
              <a:ea typeface="Aptos" panose="020B0004020202020204" pitchFamily="34" charset="0"/>
              <a:cs typeface="Times New Roman" panose="02020603050405020304" pitchFamily="18" charset="0"/>
            </a:endParaRPr>
          </a:p>
          <a:p>
            <a:pPr>
              <a:lnSpc>
                <a:spcPct val="115000"/>
              </a:lnSpc>
              <a:spcAft>
                <a:spcPts val="800"/>
              </a:spcAft>
            </a:pPr>
            <a:endParaRPr lang="en-US" sz="2000" kern="100" dirty="0">
              <a:solidFill>
                <a:schemeClr val="bg1"/>
              </a:solidFill>
              <a:effectLst/>
              <a:latin typeface="Outfit" pitchFamily="2" charset="0"/>
              <a:ea typeface="Aptos" panose="020B0004020202020204" pitchFamily="34" charset="0"/>
              <a:cs typeface="Times New Roman" panose="02020603050405020304" pitchFamily="18" charset="0"/>
            </a:endParaRPr>
          </a:p>
          <a:p>
            <a:pPr>
              <a:lnSpc>
                <a:spcPct val="115000"/>
              </a:lnSpc>
              <a:spcAft>
                <a:spcPts val="800"/>
              </a:spcAft>
              <a:buNone/>
            </a:pPr>
            <a:endParaRPr lang="en-NZ" sz="2000" kern="100" dirty="0">
              <a:solidFill>
                <a:schemeClr val="bg1"/>
              </a:solidFill>
              <a:effectLst/>
              <a:latin typeface="Outfit" pitchFamily="2" charset="0"/>
              <a:ea typeface="Aptos" panose="020B0004020202020204" pitchFamily="34" charset="0"/>
              <a:cs typeface="Times New Roman" panose="02020603050405020304" pitchFamily="18" charset="0"/>
            </a:endParaRPr>
          </a:p>
          <a:p>
            <a:pPr>
              <a:lnSpc>
                <a:spcPct val="115000"/>
              </a:lnSpc>
              <a:spcAft>
                <a:spcPts val="800"/>
              </a:spcAft>
              <a:buNone/>
            </a:pPr>
            <a:endParaRPr lang="en-NZ" sz="2000" kern="100" dirty="0">
              <a:solidFill>
                <a:schemeClr val="bg1"/>
              </a:solidFill>
              <a:latin typeface="Outfit" pitchFamily="2" charset="0"/>
              <a:ea typeface="Aptos" panose="020B0004020202020204" pitchFamily="34" charset="0"/>
              <a:cs typeface="Times New Roman" panose="02020603050405020304" pitchFamily="18" charset="0"/>
            </a:endParaRPr>
          </a:p>
          <a:p>
            <a:pPr>
              <a:lnSpc>
                <a:spcPct val="115000"/>
              </a:lnSpc>
              <a:spcAft>
                <a:spcPts val="800"/>
              </a:spcAft>
              <a:buNone/>
            </a:pPr>
            <a:endParaRPr lang="en-NZ" sz="2000" b="1" kern="100" dirty="0">
              <a:solidFill>
                <a:schemeClr val="bg1"/>
              </a:solidFill>
              <a:effectLst/>
              <a:latin typeface="Outfit" pitchFamily="2" charset="0"/>
              <a:ea typeface="Aptos" panose="020B0004020202020204" pitchFamily="34" charset="0"/>
              <a:cs typeface="Times New Roman" panose="02020603050405020304" pitchFamily="18" charset="0"/>
            </a:endParaRPr>
          </a:p>
        </p:txBody>
      </p:sp>
      <p:sp>
        <p:nvSpPr>
          <p:cNvPr id="4" name="Title 1">
            <a:extLst>
              <a:ext uri="{FF2B5EF4-FFF2-40B4-BE49-F238E27FC236}">
                <a16:creationId xmlns:a16="http://schemas.microsoft.com/office/drawing/2014/main" id="{0F5C3A02-676B-13E8-80DF-7297D225F8F3}"/>
              </a:ext>
            </a:extLst>
          </p:cNvPr>
          <p:cNvSpPr txBox="1">
            <a:spLocks/>
          </p:cNvSpPr>
          <p:nvPr/>
        </p:nvSpPr>
        <p:spPr>
          <a:xfrm>
            <a:off x="82296" y="213073"/>
            <a:ext cx="5084064" cy="821627"/>
          </a:xfrm>
          <a:prstGeom prst="rect">
            <a:avLst/>
          </a:prstGeom>
        </p:spPr>
        <p:txBody>
          <a:bodyPr vert="horz" lIns="91440" tIns="45720" rIns="91440" bIns="45720" rtlCol="0" anchor="b">
            <a:normAutofit fontScale="90000" lnSpcReduction="1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dirty="0">
                <a:solidFill>
                  <a:schemeClr val="bg1"/>
                </a:solidFill>
                <a:latin typeface="Outfit" pitchFamily="2" charset="0"/>
              </a:rPr>
              <a:t>If Branches </a:t>
            </a:r>
            <a:endParaRPr lang="en-NZ" dirty="0">
              <a:solidFill>
                <a:schemeClr val="bg1"/>
              </a:solidFill>
              <a:latin typeface="Outfit" pitchFamily="2" charset="0"/>
            </a:endParaRPr>
          </a:p>
        </p:txBody>
      </p:sp>
    </p:spTree>
    <p:extLst>
      <p:ext uri="{BB962C8B-B14F-4D97-AF65-F5344CB8AC3E}">
        <p14:creationId xmlns:p14="http://schemas.microsoft.com/office/powerpoint/2010/main" val="198200332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372976"/>
        </a:solidFill>
        <a:effectLst/>
      </p:bgPr>
    </p:bg>
    <p:spTree>
      <p:nvGrpSpPr>
        <p:cNvPr id="1" name="">
          <a:extLst>
            <a:ext uri="{FF2B5EF4-FFF2-40B4-BE49-F238E27FC236}">
              <a16:creationId xmlns:a16="http://schemas.microsoft.com/office/drawing/2014/main" id="{8EF998A1-B6E0-F70C-794B-193FB699F0F8}"/>
            </a:ext>
          </a:extLst>
        </p:cNvPr>
        <p:cNvGrpSpPr/>
        <p:nvPr/>
      </p:nvGrpSpPr>
      <p:grpSpPr>
        <a:xfrm>
          <a:off x="0" y="0"/>
          <a:ext cx="0" cy="0"/>
          <a:chOff x="0" y="0"/>
          <a:chExt cx="0" cy="0"/>
        </a:xfrm>
      </p:grpSpPr>
      <p:pic>
        <p:nvPicPr>
          <p:cNvPr id="7" name="Picture 6" descr="A logo with white text&#10;&#10;AI-generated content may be incorrect.">
            <a:extLst>
              <a:ext uri="{FF2B5EF4-FFF2-40B4-BE49-F238E27FC236}">
                <a16:creationId xmlns:a16="http://schemas.microsoft.com/office/drawing/2014/main" id="{3A344E52-625A-F8EE-2C86-E9CB6853F4D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343527" y="-23002"/>
            <a:ext cx="2648945" cy="1293779"/>
          </a:xfrm>
          <a:prstGeom prst="rect">
            <a:avLst/>
          </a:prstGeom>
        </p:spPr>
      </p:pic>
      <p:sp>
        <p:nvSpPr>
          <p:cNvPr id="3" name="TextBox 2">
            <a:extLst>
              <a:ext uri="{FF2B5EF4-FFF2-40B4-BE49-F238E27FC236}">
                <a16:creationId xmlns:a16="http://schemas.microsoft.com/office/drawing/2014/main" id="{7AEF7B5B-9995-CB8F-684D-6274AD7B727E}"/>
              </a:ext>
            </a:extLst>
          </p:cNvPr>
          <p:cNvSpPr txBox="1"/>
          <p:nvPr/>
        </p:nvSpPr>
        <p:spPr>
          <a:xfrm>
            <a:off x="722376" y="914628"/>
            <a:ext cx="10981944" cy="3970959"/>
          </a:xfrm>
          <a:prstGeom prst="rect">
            <a:avLst/>
          </a:prstGeom>
          <a:noFill/>
        </p:spPr>
        <p:txBody>
          <a:bodyPr wrap="square" rtlCol="0">
            <a:spAutoFit/>
          </a:bodyPr>
          <a:lstStyle/>
          <a:p>
            <a:pPr>
              <a:lnSpc>
                <a:spcPct val="115000"/>
              </a:lnSpc>
              <a:spcAft>
                <a:spcPts val="800"/>
              </a:spcAft>
              <a:buNone/>
            </a:pPr>
            <a:r>
              <a:rPr lang="en-NZ" sz="2000" b="1" kern="100" dirty="0">
                <a:solidFill>
                  <a:schemeClr val="bg1"/>
                </a:solidFill>
                <a:effectLst/>
                <a:latin typeface="Outfit" pitchFamily="2" charset="0"/>
                <a:ea typeface="Aptos" panose="020B0004020202020204" pitchFamily="34" charset="0"/>
                <a:cs typeface="Times New Roman" panose="02020603050405020304" pitchFamily="18" charset="0"/>
              </a:rPr>
              <a:t>Examples for normal text </a:t>
            </a:r>
            <a:endParaRPr lang="en-NZ" sz="2000" kern="100" dirty="0">
              <a:effectLst/>
              <a:latin typeface="Outfit" pitchFamily="2" charset="0"/>
              <a:ea typeface="Aptos" panose="020B0004020202020204" pitchFamily="34" charset="0"/>
              <a:cs typeface="Times New Roman" panose="02020603050405020304" pitchFamily="18" charset="0"/>
            </a:endParaRPr>
          </a:p>
          <a:p>
            <a:pPr marL="342900" indent="-342900">
              <a:lnSpc>
                <a:spcPct val="115000"/>
              </a:lnSpc>
              <a:spcAft>
                <a:spcPts val="800"/>
              </a:spcAft>
              <a:buFont typeface="Arial" panose="020B0604020202020204" pitchFamily="34" charset="0"/>
              <a:buChar char="•"/>
            </a:pPr>
            <a:r>
              <a:rPr lang="en-US" sz="2000" kern="100" dirty="0">
                <a:solidFill>
                  <a:schemeClr val="bg1"/>
                </a:solidFill>
                <a:effectLst/>
                <a:latin typeface="Outfit" pitchFamily="2" charset="0"/>
                <a:ea typeface="Aptos" panose="020B0004020202020204" pitchFamily="34" charset="0"/>
                <a:cs typeface="Times New Roman" panose="02020603050405020304" pitchFamily="18" charset="0"/>
              </a:rPr>
              <a:t>If the </a:t>
            </a:r>
            <a:r>
              <a:rPr lang="en-US" sz="2000" kern="100" dirty="0" err="1">
                <a:solidFill>
                  <a:schemeClr val="bg1"/>
                </a:solidFill>
                <a:effectLst/>
                <a:latin typeface="Outfit" pitchFamily="2" charset="0"/>
                <a:ea typeface="Aptos" panose="020B0004020202020204" pitchFamily="34" charset="0"/>
                <a:cs typeface="Times New Roman" panose="02020603050405020304" pitchFamily="18" charset="0"/>
              </a:rPr>
              <a:t>dealname</a:t>
            </a:r>
            <a:r>
              <a:rPr lang="en-US" sz="2000" kern="100" dirty="0">
                <a:solidFill>
                  <a:schemeClr val="bg1"/>
                </a:solidFill>
                <a:effectLst/>
                <a:latin typeface="Outfit" pitchFamily="2" charset="0"/>
                <a:ea typeface="Aptos" panose="020B0004020202020204" pitchFamily="34" charset="0"/>
                <a:cs typeface="Times New Roman" panose="02020603050405020304" pitchFamily="18" charset="0"/>
              </a:rPr>
              <a:t> property has a value, it shows the message. If it's empty or missing, nothing is shown.</a:t>
            </a:r>
          </a:p>
          <a:p>
            <a:pPr marL="342900" indent="-342900">
              <a:lnSpc>
                <a:spcPct val="115000"/>
              </a:lnSpc>
              <a:spcAft>
                <a:spcPts val="800"/>
              </a:spcAft>
              <a:buFont typeface="Arial" panose="020B0604020202020204" pitchFamily="34" charset="0"/>
              <a:buChar char="•"/>
            </a:pPr>
            <a:endParaRPr lang="en-US" sz="2000" kern="100" dirty="0">
              <a:solidFill>
                <a:schemeClr val="bg1"/>
              </a:solidFill>
              <a:effectLst/>
              <a:latin typeface="Outfit" pitchFamily="2" charset="0"/>
              <a:ea typeface="Aptos" panose="020B0004020202020204" pitchFamily="34" charset="0"/>
              <a:cs typeface="Times New Roman" panose="02020603050405020304" pitchFamily="18" charset="0"/>
            </a:endParaRPr>
          </a:p>
          <a:p>
            <a:pPr>
              <a:lnSpc>
                <a:spcPct val="115000"/>
              </a:lnSpc>
              <a:spcAft>
                <a:spcPts val="800"/>
              </a:spcAft>
              <a:buNone/>
            </a:pPr>
            <a:r>
              <a:rPr lang="en-US" sz="2000" kern="100" dirty="0">
                <a:solidFill>
                  <a:schemeClr val="bg1"/>
                </a:solidFill>
                <a:effectLst/>
                <a:latin typeface="Outfit" pitchFamily="2" charset="0"/>
                <a:ea typeface="Aptos" panose="020B0004020202020204" pitchFamily="34" charset="0"/>
                <a:cs typeface="Times New Roman" panose="02020603050405020304" pitchFamily="18" charset="0"/>
              </a:rPr>
              <a:t>{% block if </a:t>
            </a:r>
            <a:r>
              <a:rPr lang="en-US" sz="2000" kern="100" dirty="0" err="1">
                <a:solidFill>
                  <a:schemeClr val="bg1"/>
                </a:solidFill>
                <a:effectLst/>
                <a:latin typeface="Outfit" pitchFamily="2" charset="0"/>
                <a:ea typeface="Aptos" panose="020B0004020202020204" pitchFamily="34" charset="0"/>
                <a:cs typeface="Times New Roman" panose="02020603050405020304" pitchFamily="18" charset="0"/>
              </a:rPr>
              <a:t>object.dealname</a:t>
            </a:r>
            <a:r>
              <a:rPr lang="en-US" sz="2000" kern="100" dirty="0">
                <a:solidFill>
                  <a:schemeClr val="bg1"/>
                </a:solidFill>
                <a:effectLst/>
                <a:latin typeface="Outfit" pitchFamily="2" charset="0"/>
                <a:ea typeface="Aptos" panose="020B0004020202020204" pitchFamily="34" charset="0"/>
                <a:cs typeface="Times New Roman" panose="02020603050405020304" pitchFamily="18" charset="0"/>
              </a:rPr>
              <a:t> %} </a:t>
            </a:r>
          </a:p>
          <a:p>
            <a:pPr>
              <a:lnSpc>
                <a:spcPct val="115000"/>
              </a:lnSpc>
              <a:spcAft>
                <a:spcPts val="800"/>
              </a:spcAft>
              <a:buNone/>
            </a:pPr>
            <a:r>
              <a:rPr lang="en-US" sz="2000" kern="100" dirty="0">
                <a:solidFill>
                  <a:schemeClr val="bg1"/>
                </a:solidFill>
                <a:effectLst/>
                <a:latin typeface="Outfit" pitchFamily="2" charset="0"/>
                <a:ea typeface="Aptos" panose="020B0004020202020204" pitchFamily="34" charset="0"/>
                <a:cs typeface="Times New Roman" panose="02020603050405020304" pitchFamily="18" charset="0"/>
              </a:rPr>
              <a:t>Hello! You’re working on the {{</a:t>
            </a:r>
            <a:r>
              <a:rPr lang="en-US" sz="2000" kern="100" dirty="0" err="1">
                <a:solidFill>
                  <a:schemeClr val="bg1"/>
                </a:solidFill>
                <a:effectLst/>
                <a:latin typeface="Outfit" pitchFamily="2" charset="0"/>
                <a:ea typeface="Aptos" panose="020B0004020202020204" pitchFamily="34" charset="0"/>
                <a:cs typeface="Times New Roman" panose="02020603050405020304" pitchFamily="18" charset="0"/>
              </a:rPr>
              <a:t>object.dealname</a:t>
            </a:r>
            <a:r>
              <a:rPr lang="en-US" sz="2000" kern="100" dirty="0">
                <a:solidFill>
                  <a:schemeClr val="bg1"/>
                </a:solidFill>
                <a:effectLst/>
                <a:latin typeface="Outfit" pitchFamily="2" charset="0"/>
                <a:ea typeface="Aptos" panose="020B0004020202020204" pitchFamily="34" charset="0"/>
                <a:cs typeface="Times New Roman" panose="02020603050405020304" pitchFamily="18" charset="0"/>
              </a:rPr>
              <a:t>}} deal. </a:t>
            </a:r>
          </a:p>
          <a:p>
            <a:pPr>
              <a:lnSpc>
                <a:spcPct val="115000"/>
              </a:lnSpc>
              <a:spcAft>
                <a:spcPts val="800"/>
              </a:spcAft>
              <a:buNone/>
            </a:pPr>
            <a:r>
              <a:rPr lang="en-US" sz="2000" kern="100" dirty="0">
                <a:solidFill>
                  <a:schemeClr val="bg1"/>
                </a:solidFill>
                <a:effectLst/>
                <a:latin typeface="Outfit" pitchFamily="2" charset="0"/>
                <a:ea typeface="Aptos" panose="020B0004020202020204" pitchFamily="34" charset="0"/>
                <a:cs typeface="Times New Roman" panose="02020603050405020304" pitchFamily="18" charset="0"/>
              </a:rPr>
              <a:t>{% end block %} </a:t>
            </a:r>
          </a:p>
          <a:p>
            <a:pPr>
              <a:lnSpc>
                <a:spcPct val="115000"/>
              </a:lnSpc>
              <a:spcAft>
                <a:spcPts val="800"/>
              </a:spcAft>
              <a:buNone/>
            </a:pPr>
            <a:endParaRPr lang="en-NZ" sz="2000" b="1" kern="100" dirty="0">
              <a:solidFill>
                <a:schemeClr val="bg1"/>
              </a:solidFill>
              <a:effectLst/>
              <a:latin typeface="Outfit" pitchFamily="2" charset="0"/>
              <a:ea typeface="Aptos" panose="020B0004020202020204" pitchFamily="34" charset="0"/>
              <a:cs typeface="Times New Roman" panose="02020603050405020304" pitchFamily="18" charset="0"/>
            </a:endParaRPr>
          </a:p>
          <a:p>
            <a:pPr>
              <a:lnSpc>
                <a:spcPct val="115000"/>
              </a:lnSpc>
              <a:spcAft>
                <a:spcPts val="800"/>
              </a:spcAft>
              <a:buNone/>
            </a:pPr>
            <a:endParaRPr lang="en-NZ" sz="2000" kern="100" dirty="0">
              <a:solidFill>
                <a:schemeClr val="bg1"/>
              </a:solidFill>
              <a:effectLst/>
              <a:latin typeface="Outfit" pitchFamily="2" charset="0"/>
              <a:ea typeface="Aptos" panose="020B0004020202020204" pitchFamily="34" charset="0"/>
              <a:cs typeface="Times New Roman" panose="02020603050405020304" pitchFamily="18" charset="0"/>
            </a:endParaRPr>
          </a:p>
        </p:txBody>
      </p:sp>
      <p:sp>
        <p:nvSpPr>
          <p:cNvPr id="4" name="Title 1">
            <a:extLst>
              <a:ext uri="{FF2B5EF4-FFF2-40B4-BE49-F238E27FC236}">
                <a16:creationId xmlns:a16="http://schemas.microsoft.com/office/drawing/2014/main" id="{13BE5917-6847-BEDD-90E5-5F9EE9933BDA}"/>
              </a:ext>
            </a:extLst>
          </p:cNvPr>
          <p:cNvSpPr txBox="1">
            <a:spLocks/>
          </p:cNvSpPr>
          <p:nvPr/>
        </p:nvSpPr>
        <p:spPr>
          <a:xfrm>
            <a:off x="722376" y="213074"/>
            <a:ext cx="5084064" cy="821627"/>
          </a:xfrm>
          <a:prstGeom prst="rect">
            <a:avLst/>
          </a:prstGeom>
        </p:spPr>
        <p:txBody>
          <a:bodyPr vert="horz" lIns="91440" tIns="45720" rIns="91440" bIns="45720" rtlCol="0" anchor="b">
            <a:normAutofit fontScale="82500" lnSpcReduction="1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dirty="0">
                <a:solidFill>
                  <a:schemeClr val="bg1"/>
                </a:solidFill>
                <a:latin typeface="Outfit" pitchFamily="2" charset="0"/>
              </a:rPr>
              <a:t>If Block Branches </a:t>
            </a:r>
            <a:endParaRPr lang="en-NZ" dirty="0">
              <a:solidFill>
                <a:schemeClr val="bg1"/>
              </a:solidFill>
              <a:latin typeface="Outfit" pitchFamily="2" charset="0"/>
            </a:endParaRPr>
          </a:p>
        </p:txBody>
      </p:sp>
    </p:spTree>
    <p:extLst>
      <p:ext uri="{BB962C8B-B14F-4D97-AF65-F5344CB8AC3E}">
        <p14:creationId xmlns:p14="http://schemas.microsoft.com/office/powerpoint/2010/main" val="43753790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372976"/>
        </a:solidFill>
        <a:effectLst/>
      </p:bgPr>
    </p:bg>
    <p:spTree>
      <p:nvGrpSpPr>
        <p:cNvPr id="1" name="">
          <a:extLst>
            <a:ext uri="{FF2B5EF4-FFF2-40B4-BE49-F238E27FC236}">
              <a16:creationId xmlns:a16="http://schemas.microsoft.com/office/drawing/2014/main" id="{C7AD59FB-322F-509C-7D0D-6C59CEE05AC9}"/>
            </a:ext>
          </a:extLst>
        </p:cNvPr>
        <p:cNvGrpSpPr/>
        <p:nvPr/>
      </p:nvGrpSpPr>
      <p:grpSpPr>
        <a:xfrm>
          <a:off x="0" y="0"/>
          <a:ext cx="0" cy="0"/>
          <a:chOff x="0" y="0"/>
          <a:chExt cx="0" cy="0"/>
        </a:xfrm>
      </p:grpSpPr>
      <p:pic>
        <p:nvPicPr>
          <p:cNvPr id="7" name="Picture 6" descr="A logo with white text&#10;&#10;AI-generated content may be incorrect.">
            <a:extLst>
              <a:ext uri="{FF2B5EF4-FFF2-40B4-BE49-F238E27FC236}">
                <a16:creationId xmlns:a16="http://schemas.microsoft.com/office/drawing/2014/main" id="{CF4F929E-C19A-4C8A-9702-00EF2FABF83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343527" y="-23002"/>
            <a:ext cx="2648945" cy="1293779"/>
          </a:xfrm>
          <a:prstGeom prst="rect">
            <a:avLst/>
          </a:prstGeom>
        </p:spPr>
      </p:pic>
      <p:sp>
        <p:nvSpPr>
          <p:cNvPr id="3" name="TextBox 2">
            <a:extLst>
              <a:ext uri="{FF2B5EF4-FFF2-40B4-BE49-F238E27FC236}">
                <a16:creationId xmlns:a16="http://schemas.microsoft.com/office/drawing/2014/main" id="{05D7E958-3B82-E9B2-83D3-A559020E320B}"/>
              </a:ext>
            </a:extLst>
          </p:cNvPr>
          <p:cNvSpPr txBox="1"/>
          <p:nvPr/>
        </p:nvSpPr>
        <p:spPr>
          <a:xfrm>
            <a:off x="722376" y="914628"/>
            <a:ext cx="10981944" cy="2498761"/>
          </a:xfrm>
          <a:prstGeom prst="rect">
            <a:avLst/>
          </a:prstGeom>
          <a:noFill/>
        </p:spPr>
        <p:txBody>
          <a:bodyPr wrap="square" rtlCol="0">
            <a:spAutoFit/>
          </a:bodyPr>
          <a:lstStyle/>
          <a:p>
            <a:pPr>
              <a:lnSpc>
                <a:spcPct val="115000"/>
              </a:lnSpc>
              <a:spcAft>
                <a:spcPts val="800"/>
              </a:spcAft>
              <a:buNone/>
            </a:pPr>
            <a:r>
              <a:rPr lang="en-NZ" sz="2000" b="1" kern="100" dirty="0">
                <a:solidFill>
                  <a:schemeClr val="bg1"/>
                </a:solidFill>
                <a:effectLst/>
                <a:latin typeface="Outfit" pitchFamily="2" charset="0"/>
                <a:ea typeface="Aptos" panose="020B0004020202020204" pitchFamily="34" charset="0"/>
                <a:cs typeface="Times New Roman" panose="02020603050405020304" pitchFamily="18" charset="0"/>
              </a:rPr>
              <a:t>Examples for in tables </a:t>
            </a:r>
          </a:p>
          <a:p>
            <a:pPr>
              <a:lnSpc>
                <a:spcPct val="115000"/>
              </a:lnSpc>
              <a:spcAft>
                <a:spcPts val="800"/>
              </a:spcAft>
              <a:buNone/>
            </a:pPr>
            <a:endParaRPr lang="en-NZ" sz="2000" kern="100" dirty="0">
              <a:effectLst/>
              <a:latin typeface="Outfit" pitchFamily="2" charset="0"/>
              <a:ea typeface="Aptos" panose="020B0004020202020204" pitchFamily="34" charset="0"/>
              <a:cs typeface="Times New Roman" panose="02020603050405020304" pitchFamily="18" charset="0"/>
            </a:endParaRPr>
          </a:p>
          <a:p>
            <a:pPr marL="342900" lvl="0" indent="-342900">
              <a:lnSpc>
                <a:spcPct val="115000"/>
              </a:lnSpc>
              <a:buFont typeface="Arial" panose="020B0604020202020204" pitchFamily="34" charset="0"/>
              <a:buChar char="•"/>
            </a:pPr>
            <a:r>
              <a:rPr lang="en-NZ" sz="2000" kern="100" dirty="0">
                <a:solidFill>
                  <a:schemeClr val="bg1"/>
                </a:solidFill>
                <a:effectLst/>
                <a:latin typeface="Outfit" pitchFamily="2" charset="0"/>
                <a:ea typeface="Aptos" panose="020B0004020202020204" pitchFamily="34" charset="0"/>
                <a:cs typeface="Times New Roman" panose="02020603050405020304" pitchFamily="18" charset="0"/>
              </a:rPr>
              <a:t>If the </a:t>
            </a:r>
            <a:r>
              <a:rPr lang="en-NZ" sz="2000" kern="100" dirty="0" err="1">
                <a:solidFill>
                  <a:schemeClr val="bg1"/>
                </a:solidFill>
                <a:effectLst/>
                <a:latin typeface="Outfit" pitchFamily="2" charset="0"/>
                <a:ea typeface="Aptos" panose="020B0004020202020204" pitchFamily="34" charset="0"/>
                <a:cs typeface="Times New Roman" panose="02020603050405020304" pitchFamily="18" charset="0"/>
              </a:rPr>
              <a:t>dealname</a:t>
            </a:r>
            <a:r>
              <a:rPr lang="en-NZ" sz="2000" kern="100" dirty="0">
                <a:solidFill>
                  <a:schemeClr val="bg1"/>
                </a:solidFill>
                <a:effectLst/>
                <a:latin typeface="Outfit" pitchFamily="2" charset="0"/>
                <a:ea typeface="Aptos" panose="020B0004020202020204" pitchFamily="34" charset="0"/>
                <a:cs typeface="Times New Roman" panose="02020603050405020304" pitchFamily="18" charset="0"/>
              </a:rPr>
              <a:t> property exists and has a value, it shows the deal’s name followed by its description. </a:t>
            </a:r>
          </a:p>
          <a:p>
            <a:pPr marL="342900" lvl="0" indent="-342900">
              <a:lnSpc>
                <a:spcPct val="115000"/>
              </a:lnSpc>
              <a:spcAft>
                <a:spcPts val="800"/>
              </a:spcAft>
              <a:buFont typeface="Arial" panose="020B0604020202020204" pitchFamily="34" charset="0"/>
              <a:buChar char="•"/>
            </a:pPr>
            <a:r>
              <a:rPr lang="en-NZ" sz="2000" kern="100" dirty="0">
                <a:solidFill>
                  <a:schemeClr val="bg1"/>
                </a:solidFill>
                <a:effectLst/>
                <a:latin typeface="Outfit" pitchFamily="2" charset="0"/>
                <a:ea typeface="Aptos" panose="020B0004020202020204" pitchFamily="34" charset="0"/>
                <a:cs typeface="Times New Roman" panose="02020603050405020304" pitchFamily="18" charset="0"/>
              </a:rPr>
              <a:t>If </a:t>
            </a:r>
            <a:r>
              <a:rPr lang="en-NZ" sz="2000" kern="100" dirty="0" err="1">
                <a:solidFill>
                  <a:schemeClr val="bg1"/>
                </a:solidFill>
                <a:effectLst/>
                <a:latin typeface="Outfit" pitchFamily="2" charset="0"/>
                <a:ea typeface="Aptos" panose="020B0004020202020204" pitchFamily="34" charset="0"/>
                <a:cs typeface="Times New Roman" panose="02020603050405020304" pitchFamily="18" charset="0"/>
              </a:rPr>
              <a:t>dealname</a:t>
            </a:r>
            <a:r>
              <a:rPr lang="en-NZ" sz="2000" kern="100" dirty="0">
                <a:solidFill>
                  <a:schemeClr val="bg1"/>
                </a:solidFill>
                <a:effectLst/>
                <a:latin typeface="Outfit" pitchFamily="2" charset="0"/>
                <a:ea typeface="Aptos" panose="020B0004020202020204" pitchFamily="34" charset="0"/>
                <a:cs typeface="Times New Roman" panose="02020603050405020304" pitchFamily="18" charset="0"/>
              </a:rPr>
              <a:t> is blank, nothing is shown.</a:t>
            </a:r>
          </a:p>
          <a:p>
            <a:pPr>
              <a:lnSpc>
                <a:spcPct val="115000"/>
              </a:lnSpc>
              <a:spcAft>
                <a:spcPts val="800"/>
              </a:spcAft>
              <a:buNone/>
            </a:pPr>
            <a:endParaRPr lang="en-NZ" sz="2000" kern="100" dirty="0">
              <a:solidFill>
                <a:schemeClr val="bg1"/>
              </a:solidFill>
              <a:effectLst/>
              <a:latin typeface="Outfit" pitchFamily="2" charset="0"/>
              <a:ea typeface="Aptos" panose="020B0004020202020204" pitchFamily="34" charset="0"/>
              <a:cs typeface="Times New Roman" panose="02020603050405020304" pitchFamily="18" charset="0"/>
            </a:endParaRPr>
          </a:p>
        </p:txBody>
      </p:sp>
      <p:sp>
        <p:nvSpPr>
          <p:cNvPr id="4" name="Title 1">
            <a:extLst>
              <a:ext uri="{FF2B5EF4-FFF2-40B4-BE49-F238E27FC236}">
                <a16:creationId xmlns:a16="http://schemas.microsoft.com/office/drawing/2014/main" id="{8666C5EC-7214-E5F2-C057-8C8F0B86CAA5}"/>
              </a:ext>
            </a:extLst>
          </p:cNvPr>
          <p:cNvSpPr txBox="1">
            <a:spLocks/>
          </p:cNvSpPr>
          <p:nvPr/>
        </p:nvSpPr>
        <p:spPr>
          <a:xfrm>
            <a:off x="722376" y="213074"/>
            <a:ext cx="5084064" cy="821627"/>
          </a:xfrm>
          <a:prstGeom prst="rect">
            <a:avLst/>
          </a:prstGeom>
        </p:spPr>
        <p:txBody>
          <a:bodyPr vert="horz" lIns="91440" tIns="45720" rIns="91440" bIns="45720" rtlCol="0" anchor="b">
            <a:normAutofit fontScale="82500" lnSpcReduction="1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dirty="0">
                <a:solidFill>
                  <a:schemeClr val="bg1"/>
                </a:solidFill>
                <a:latin typeface="Outfit" pitchFamily="2" charset="0"/>
              </a:rPr>
              <a:t>If Block Branches </a:t>
            </a:r>
            <a:endParaRPr lang="en-NZ" dirty="0">
              <a:solidFill>
                <a:schemeClr val="bg1"/>
              </a:solidFill>
              <a:latin typeface="Outfit" pitchFamily="2" charset="0"/>
            </a:endParaRPr>
          </a:p>
        </p:txBody>
      </p:sp>
      <p:graphicFrame>
        <p:nvGraphicFramePr>
          <p:cNvPr id="2" name="Table 1">
            <a:extLst>
              <a:ext uri="{FF2B5EF4-FFF2-40B4-BE49-F238E27FC236}">
                <a16:creationId xmlns:a16="http://schemas.microsoft.com/office/drawing/2014/main" id="{09DACEF0-A22F-C46E-EA7F-02F5ABA7D0DF}"/>
              </a:ext>
            </a:extLst>
          </p:cNvPr>
          <p:cNvGraphicFramePr>
            <a:graphicFrameLocks noGrp="1"/>
          </p:cNvGraphicFramePr>
          <p:nvPr>
            <p:extLst>
              <p:ext uri="{D42A27DB-BD31-4B8C-83A1-F6EECF244321}">
                <p14:modId xmlns:p14="http://schemas.microsoft.com/office/powerpoint/2010/main" val="661071417"/>
              </p:ext>
            </p:extLst>
          </p:nvPr>
        </p:nvGraphicFramePr>
        <p:xfrm>
          <a:off x="2944495" y="3444612"/>
          <a:ext cx="5723890" cy="1956181"/>
        </p:xfrm>
        <a:graphic>
          <a:graphicData uri="http://schemas.openxmlformats.org/drawingml/2006/table">
            <a:tbl>
              <a:tblPr firstRow="1" firstCol="1" bandRow="1">
                <a:tableStyleId>{5C22544A-7EE6-4342-B048-85BDC9FD1C3A}</a:tableStyleId>
              </a:tblPr>
              <a:tblGrid>
                <a:gridCol w="2861945">
                  <a:extLst>
                    <a:ext uri="{9D8B030D-6E8A-4147-A177-3AD203B41FA5}">
                      <a16:colId xmlns:a16="http://schemas.microsoft.com/office/drawing/2014/main" val="838986884"/>
                    </a:ext>
                  </a:extLst>
                </a:gridCol>
                <a:gridCol w="2861945">
                  <a:extLst>
                    <a:ext uri="{9D8B030D-6E8A-4147-A177-3AD203B41FA5}">
                      <a16:colId xmlns:a16="http://schemas.microsoft.com/office/drawing/2014/main" val="2238474579"/>
                    </a:ext>
                  </a:extLst>
                </a:gridCol>
              </a:tblGrid>
              <a:tr h="200025">
                <a:tc>
                  <a:txBody>
                    <a:bodyPr/>
                    <a:lstStyle/>
                    <a:p>
                      <a:pPr>
                        <a:lnSpc>
                          <a:spcPct val="115000"/>
                        </a:lnSpc>
                        <a:spcAft>
                          <a:spcPts val="800"/>
                        </a:spcAft>
                        <a:buNone/>
                      </a:pPr>
                      <a:r>
                        <a:rPr lang="en-NZ" sz="1200" kern="100">
                          <a:effectLst/>
                        </a:rPr>
                        <a:t>Deal Name and Description</a:t>
                      </a:r>
                      <a:endParaRPr lang="en-NZ"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tc>
                  <a:txBody>
                    <a:bodyPr/>
                    <a:lstStyle/>
                    <a:p>
                      <a:pPr>
                        <a:lnSpc>
                          <a:spcPct val="115000"/>
                        </a:lnSpc>
                        <a:spcAft>
                          <a:spcPts val="800"/>
                        </a:spcAft>
                        <a:buNone/>
                      </a:pPr>
                      <a:r>
                        <a:rPr lang="en-NZ" sz="1200" kern="100">
                          <a:effectLst/>
                        </a:rPr>
                        <a:t>Deal Start Date</a:t>
                      </a:r>
                      <a:endParaRPr lang="en-NZ"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013983196"/>
                  </a:ext>
                </a:extLst>
              </a:tr>
              <a:tr h="200025">
                <a:tc>
                  <a:txBody>
                    <a:bodyPr/>
                    <a:lstStyle/>
                    <a:p>
                      <a:pPr>
                        <a:lnSpc>
                          <a:spcPct val="115000"/>
                        </a:lnSpc>
                        <a:spcAft>
                          <a:spcPts val="800"/>
                        </a:spcAft>
                        <a:buNone/>
                      </a:pPr>
                      <a:r>
                        <a:rPr lang="en-NZ" sz="1200" kern="100">
                          <a:effectLst/>
                        </a:rPr>
                        <a:t>Purchase Agreement – Purchase agreement for the product</a:t>
                      </a:r>
                      <a:endParaRPr lang="en-NZ"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tc>
                  <a:txBody>
                    <a:bodyPr/>
                    <a:lstStyle/>
                    <a:p>
                      <a:pPr>
                        <a:lnSpc>
                          <a:spcPct val="115000"/>
                        </a:lnSpc>
                        <a:spcAft>
                          <a:spcPts val="800"/>
                        </a:spcAft>
                        <a:buNone/>
                      </a:pPr>
                      <a:r>
                        <a:rPr lang="en-NZ" sz="1200" kern="100">
                          <a:effectLst/>
                        </a:rPr>
                        <a:t>10 January 2023</a:t>
                      </a:r>
                      <a:endParaRPr lang="en-NZ"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913152250"/>
                  </a:ext>
                </a:extLst>
              </a:tr>
              <a:tr h="577850">
                <a:tc>
                  <a:txBody>
                    <a:bodyPr/>
                    <a:lstStyle/>
                    <a:p>
                      <a:pPr>
                        <a:lnSpc>
                          <a:spcPct val="115000"/>
                        </a:lnSpc>
                        <a:spcAft>
                          <a:spcPts val="800"/>
                        </a:spcAft>
                        <a:buNone/>
                      </a:pPr>
                      <a:r>
                        <a:rPr lang="en-NZ" sz="1200" kern="100" dirty="0">
                          <a:effectLst/>
                        </a:rPr>
                        <a:t>{% block if </a:t>
                      </a:r>
                      <a:r>
                        <a:rPr lang="en-NZ" sz="1200" kern="100" dirty="0" err="1">
                          <a:effectLst/>
                        </a:rPr>
                        <a:t>object.dealname</a:t>
                      </a:r>
                      <a:r>
                        <a:rPr lang="en-NZ" sz="1200" kern="100" dirty="0">
                          <a:effectLst/>
                        </a:rPr>
                        <a:t> %}</a:t>
                      </a:r>
                    </a:p>
                    <a:p>
                      <a:pPr>
                        <a:lnSpc>
                          <a:spcPct val="115000"/>
                        </a:lnSpc>
                        <a:spcAft>
                          <a:spcPts val="800"/>
                        </a:spcAft>
                        <a:buNone/>
                      </a:pPr>
                      <a:r>
                        <a:rPr lang="en-NZ" sz="1200" kern="100" dirty="0">
                          <a:effectLst/>
                        </a:rPr>
                        <a:t>{{ </a:t>
                      </a:r>
                      <a:r>
                        <a:rPr lang="en-NZ" sz="1200" kern="100" dirty="0" err="1">
                          <a:effectLst/>
                        </a:rPr>
                        <a:t>object.dealname</a:t>
                      </a:r>
                      <a:r>
                        <a:rPr lang="en-NZ" sz="1200" kern="100" dirty="0">
                          <a:effectLst/>
                        </a:rPr>
                        <a:t> }} - {{ </a:t>
                      </a:r>
                      <a:r>
                        <a:rPr lang="en-NZ" sz="1200" kern="100" dirty="0" err="1">
                          <a:effectLst/>
                        </a:rPr>
                        <a:t>object.description</a:t>
                      </a:r>
                      <a:r>
                        <a:rPr lang="en-NZ" sz="1200" kern="100" dirty="0">
                          <a:effectLst/>
                        </a:rPr>
                        <a:t> }}</a:t>
                      </a:r>
                    </a:p>
                    <a:p>
                      <a:pPr>
                        <a:lnSpc>
                          <a:spcPct val="115000"/>
                        </a:lnSpc>
                        <a:spcAft>
                          <a:spcPts val="800"/>
                        </a:spcAft>
                        <a:buNone/>
                      </a:pPr>
                      <a:r>
                        <a:rPr lang="en-NZ" sz="1200" kern="100" dirty="0">
                          <a:effectLst/>
                        </a:rPr>
                        <a:t>{% end block %}</a:t>
                      </a:r>
                    </a:p>
                    <a:p>
                      <a:pPr>
                        <a:lnSpc>
                          <a:spcPct val="115000"/>
                        </a:lnSpc>
                        <a:spcAft>
                          <a:spcPts val="800"/>
                        </a:spcAft>
                        <a:buNone/>
                      </a:pPr>
                      <a:r>
                        <a:rPr lang="en-NZ" sz="1200" kern="100" dirty="0">
                          <a:effectLst/>
                        </a:rPr>
                        <a:t> </a:t>
                      </a:r>
                      <a:endParaRPr lang="en-NZ" sz="12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tc>
                  <a:txBody>
                    <a:bodyPr/>
                    <a:lstStyle/>
                    <a:p>
                      <a:pPr>
                        <a:lnSpc>
                          <a:spcPct val="115000"/>
                        </a:lnSpc>
                        <a:spcAft>
                          <a:spcPts val="800"/>
                        </a:spcAft>
                        <a:buNone/>
                      </a:pPr>
                      <a:r>
                        <a:rPr lang="en-NZ" sz="1200" kern="100" dirty="0">
                          <a:effectLst/>
                        </a:rPr>
                        <a:t>18 August 2024</a:t>
                      </a:r>
                      <a:endParaRPr lang="en-NZ" sz="12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964198208"/>
                  </a:ext>
                </a:extLst>
              </a:tr>
            </a:tbl>
          </a:graphicData>
        </a:graphic>
      </p:graphicFrame>
    </p:spTree>
    <p:extLst>
      <p:ext uri="{BB962C8B-B14F-4D97-AF65-F5344CB8AC3E}">
        <p14:creationId xmlns:p14="http://schemas.microsoft.com/office/powerpoint/2010/main" val="384071694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372976"/>
        </a:solidFill>
        <a:effectLst/>
      </p:bgPr>
    </p:bg>
    <p:spTree>
      <p:nvGrpSpPr>
        <p:cNvPr id="1" name="">
          <a:extLst>
            <a:ext uri="{FF2B5EF4-FFF2-40B4-BE49-F238E27FC236}">
              <a16:creationId xmlns:a16="http://schemas.microsoft.com/office/drawing/2014/main" id="{1890DA2C-E827-D4D5-DD2A-719E2A3426CE}"/>
            </a:ext>
          </a:extLst>
        </p:cNvPr>
        <p:cNvGrpSpPr/>
        <p:nvPr/>
      </p:nvGrpSpPr>
      <p:grpSpPr>
        <a:xfrm>
          <a:off x="0" y="0"/>
          <a:ext cx="0" cy="0"/>
          <a:chOff x="0" y="0"/>
          <a:chExt cx="0" cy="0"/>
        </a:xfrm>
      </p:grpSpPr>
      <p:pic>
        <p:nvPicPr>
          <p:cNvPr id="7" name="Picture 6" descr="A logo with white text&#10;&#10;AI-generated content may be incorrect.">
            <a:extLst>
              <a:ext uri="{FF2B5EF4-FFF2-40B4-BE49-F238E27FC236}">
                <a16:creationId xmlns:a16="http://schemas.microsoft.com/office/drawing/2014/main" id="{65CCF67F-124B-876B-EFB2-D53E7227174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343527" y="-23002"/>
            <a:ext cx="2648945" cy="1293779"/>
          </a:xfrm>
          <a:prstGeom prst="rect">
            <a:avLst/>
          </a:prstGeom>
        </p:spPr>
      </p:pic>
      <p:sp>
        <p:nvSpPr>
          <p:cNvPr id="3" name="TextBox 2">
            <a:extLst>
              <a:ext uri="{FF2B5EF4-FFF2-40B4-BE49-F238E27FC236}">
                <a16:creationId xmlns:a16="http://schemas.microsoft.com/office/drawing/2014/main" id="{9206AB53-1737-0859-EA04-73652CF9D20F}"/>
              </a:ext>
            </a:extLst>
          </p:cNvPr>
          <p:cNvSpPr txBox="1"/>
          <p:nvPr/>
        </p:nvSpPr>
        <p:spPr>
          <a:xfrm>
            <a:off x="722376" y="1034701"/>
            <a:ext cx="10981944" cy="1790875"/>
          </a:xfrm>
          <a:prstGeom prst="rect">
            <a:avLst/>
          </a:prstGeom>
          <a:noFill/>
        </p:spPr>
        <p:txBody>
          <a:bodyPr wrap="square" rtlCol="0">
            <a:spAutoFit/>
          </a:bodyPr>
          <a:lstStyle/>
          <a:p>
            <a:pPr>
              <a:lnSpc>
                <a:spcPct val="115000"/>
              </a:lnSpc>
              <a:spcAft>
                <a:spcPts val="800"/>
              </a:spcAft>
              <a:buNone/>
            </a:pPr>
            <a:r>
              <a:rPr lang="en-NZ" sz="2000" b="1" kern="100" dirty="0">
                <a:solidFill>
                  <a:schemeClr val="bg1"/>
                </a:solidFill>
                <a:effectLst/>
                <a:latin typeface="Outfit" pitchFamily="2" charset="0"/>
                <a:ea typeface="Aptos" panose="020B0004020202020204" pitchFamily="34" charset="0"/>
                <a:cs typeface="Times New Roman" panose="02020603050405020304" pitchFamily="18" charset="0"/>
              </a:rPr>
              <a:t>Examples for </a:t>
            </a:r>
            <a:r>
              <a:rPr lang="en-NZ" sz="2000" b="1" kern="100" dirty="0">
                <a:solidFill>
                  <a:schemeClr val="bg1"/>
                </a:solidFill>
                <a:latin typeface="Outfit" pitchFamily="2" charset="0"/>
                <a:ea typeface="Aptos" panose="020B0004020202020204" pitchFamily="34" charset="0"/>
                <a:cs typeface="Times New Roman" panose="02020603050405020304" pitchFamily="18" charset="0"/>
              </a:rPr>
              <a:t>deleting images, tables and text boxes </a:t>
            </a:r>
            <a:endParaRPr lang="en-NZ" sz="2000" b="1" kern="100" dirty="0">
              <a:solidFill>
                <a:schemeClr val="bg1"/>
              </a:solidFill>
              <a:effectLst/>
              <a:latin typeface="Outfit" pitchFamily="2" charset="0"/>
              <a:ea typeface="Aptos" panose="020B0004020202020204" pitchFamily="34" charset="0"/>
              <a:cs typeface="Times New Roman" panose="02020603050405020304" pitchFamily="18" charset="0"/>
            </a:endParaRPr>
          </a:p>
          <a:p>
            <a:pPr>
              <a:lnSpc>
                <a:spcPct val="115000"/>
              </a:lnSpc>
              <a:spcAft>
                <a:spcPts val="800"/>
              </a:spcAft>
              <a:buNone/>
            </a:pPr>
            <a:endParaRPr lang="en-NZ" sz="2000" b="1" kern="100" dirty="0">
              <a:solidFill>
                <a:schemeClr val="bg1"/>
              </a:solidFill>
              <a:effectLst/>
              <a:latin typeface="Outfit" pitchFamily="2" charset="0"/>
              <a:ea typeface="Aptos" panose="020B0004020202020204" pitchFamily="34" charset="0"/>
              <a:cs typeface="Times New Roman" panose="02020603050405020304" pitchFamily="18" charset="0"/>
            </a:endParaRPr>
          </a:p>
          <a:p>
            <a:pPr>
              <a:lnSpc>
                <a:spcPct val="115000"/>
              </a:lnSpc>
              <a:spcAft>
                <a:spcPts val="800"/>
              </a:spcAft>
              <a:buNone/>
            </a:pPr>
            <a:endParaRPr lang="en-NZ" sz="2000" kern="100" dirty="0">
              <a:effectLst/>
              <a:latin typeface="Outfit" pitchFamily="2" charset="0"/>
              <a:ea typeface="Aptos" panose="020B0004020202020204" pitchFamily="34" charset="0"/>
              <a:cs typeface="Times New Roman" panose="02020603050405020304" pitchFamily="18" charset="0"/>
            </a:endParaRPr>
          </a:p>
          <a:p>
            <a:pPr>
              <a:lnSpc>
                <a:spcPct val="115000"/>
              </a:lnSpc>
              <a:spcAft>
                <a:spcPts val="800"/>
              </a:spcAft>
              <a:buNone/>
            </a:pPr>
            <a:endParaRPr lang="en-NZ" sz="2000" b="1" kern="100" dirty="0">
              <a:solidFill>
                <a:schemeClr val="bg1"/>
              </a:solidFill>
              <a:effectLst/>
              <a:latin typeface="Outfit" pitchFamily="2" charset="0"/>
              <a:ea typeface="Aptos" panose="020B0004020202020204" pitchFamily="34" charset="0"/>
              <a:cs typeface="Times New Roman" panose="02020603050405020304" pitchFamily="18" charset="0"/>
            </a:endParaRPr>
          </a:p>
        </p:txBody>
      </p:sp>
      <p:sp>
        <p:nvSpPr>
          <p:cNvPr id="4" name="Title 1">
            <a:extLst>
              <a:ext uri="{FF2B5EF4-FFF2-40B4-BE49-F238E27FC236}">
                <a16:creationId xmlns:a16="http://schemas.microsoft.com/office/drawing/2014/main" id="{E7DC1D03-456D-C960-193F-08451B6AD7EE}"/>
              </a:ext>
            </a:extLst>
          </p:cNvPr>
          <p:cNvSpPr txBox="1">
            <a:spLocks/>
          </p:cNvSpPr>
          <p:nvPr/>
        </p:nvSpPr>
        <p:spPr>
          <a:xfrm>
            <a:off x="722376" y="213074"/>
            <a:ext cx="5084064" cy="821627"/>
          </a:xfrm>
          <a:prstGeom prst="rect">
            <a:avLst/>
          </a:prstGeom>
        </p:spPr>
        <p:txBody>
          <a:bodyPr vert="horz" lIns="91440" tIns="45720" rIns="91440" bIns="45720" rtlCol="0" anchor="b">
            <a:normAutofit fontScale="82500" lnSpcReduction="1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dirty="0">
                <a:solidFill>
                  <a:schemeClr val="bg1"/>
                </a:solidFill>
                <a:latin typeface="Outfit" pitchFamily="2" charset="0"/>
              </a:rPr>
              <a:t>If Block Branches </a:t>
            </a:r>
            <a:endParaRPr lang="en-NZ" dirty="0">
              <a:solidFill>
                <a:schemeClr val="bg1"/>
              </a:solidFill>
              <a:latin typeface="Outfit" pitchFamily="2" charset="0"/>
            </a:endParaRPr>
          </a:p>
        </p:txBody>
      </p:sp>
      <p:sp>
        <p:nvSpPr>
          <p:cNvPr id="11" name="TextBox 10">
            <a:extLst>
              <a:ext uri="{FF2B5EF4-FFF2-40B4-BE49-F238E27FC236}">
                <a16:creationId xmlns:a16="http://schemas.microsoft.com/office/drawing/2014/main" id="{8E94B85F-E201-27D3-3171-604567259499}"/>
              </a:ext>
            </a:extLst>
          </p:cNvPr>
          <p:cNvSpPr txBox="1"/>
          <p:nvPr/>
        </p:nvSpPr>
        <p:spPr>
          <a:xfrm>
            <a:off x="1106423" y="1883664"/>
            <a:ext cx="6282667" cy="1488613"/>
          </a:xfrm>
          <a:prstGeom prst="rect">
            <a:avLst/>
          </a:prstGeom>
          <a:noFill/>
        </p:spPr>
        <p:txBody>
          <a:bodyPr wrap="square" rtlCol="0">
            <a:spAutoFit/>
          </a:bodyPr>
          <a:lstStyle/>
          <a:p>
            <a:pPr marL="285750" indent="-285750">
              <a:lnSpc>
                <a:spcPct val="115000"/>
              </a:lnSpc>
              <a:spcAft>
                <a:spcPts val="800"/>
              </a:spcAft>
              <a:buFont typeface="Arial" panose="020B0604020202020204" pitchFamily="34" charset="0"/>
              <a:buChar char="•"/>
            </a:pPr>
            <a:r>
              <a:rPr lang="en-NZ" kern="100" dirty="0">
                <a:solidFill>
                  <a:schemeClr val="bg1"/>
                </a:solidFill>
                <a:latin typeface="Outfit" pitchFamily="2" charset="0"/>
                <a:ea typeface="Aptos" panose="020B0004020202020204" pitchFamily="34" charset="0"/>
                <a:cs typeface="Times New Roman" panose="02020603050405020304" pitchFamily="18" charset="0"/>
              </a:rPr>
              <a:t>Not currently supported – tables and images don’t delete</a:t>
            </a:r>
          </a:p>
          <a:p>
            <a:pPr>
              <a:lnSpc>
                <a:spcPct val="115000"/>
              </a:lnSpc>
              <a:spcAft>
                <a:spcPts val="800"/>
              </a:spcAft>
            </a:pPr>
            <a:endParaRPr lang="en-NZ" sz="1800" kern="100" dirty="0">
              <a:effectLst/>
              <a:latin typeface="Aptos" panose="020B0004020202020204" pitchFamily="34" charset="0"/>
              <a:ea typeface="Aptos" panose="020B0004020202020204" pitchFamily="34" charset="0"/>
              <a:cs typeface="Times New Roman" panose="02020603050405020304" pitchFamily="18" charset="0"/>
            </a:endParaRPr>
          </a:p>
          <a:p>
            <a:endParaRPr lang="en-NZ" sz="1800" kern="100" dirty="0">
              <a:effectLst/>
              <a:latin typeface="Aptos" panose="020B0004020202020204" pitchFamily="34" charset="0"/>
              <a:ea typeface="Aptos" panose="020B0004020202020204" pitchFamily="34" charset="0"/>
              <a:cs typeface="Times New Roman" panose="02020603050405020304" pitchFamily="18" charset="0"/>
            </a:endParaRPr>
          </a:p>
          <a:p>
            <a:endParaRPr lang="en-NZ" dirty="0"/>
          </a:p>
        </p:txBody>
      </p:sp>
    </p:spTree>
    <p:extLst>
      <p:ext uri="{BB962C8B-B14F-4D97-AF65-F5344CB8AC3E}">
        <p14:creationId xmlns:p14="http://schemas.microsoft.com/office/powerpoint/2010/main" val="166685885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372976"/>
        </a:solidFill>
        <a:effectLst/>
      </p:bgPr>
    </p:bg>
    <p:spTree>
      <p:nvGrpSpPr>
        <p:cNvPr id="1" name="">
          <a:extLst>
            <a:ext uri="{FF2B5EF4-FFF2-40B4-BE49-F238E27FC236}">
              <a16:creationId xmlns:a16="http://schemas.microsoft.com/office/drawing/2014/main" id="{F3B412A3-F2E3-F971-2180-04145D2197BD}"/>
            </a:ext>
          </a:extLst>
        </p:cNvPr>
        <p:cNvGrpSpPr/>
        <p:nvPr/>
      </p:nvGrpSpPr>
      <p:grpSpPr>
        <a:xfrm>
          <a:off x="0" y="0"/>
          <a:ext cx="0" cy="0"/>
          <a:chOff x="0" y="0"/>
          <a:chExt cx="0" cy="0"/>
        </a:xfrm>
      </p:grpSpPr>
      <p:pic>
        <p:nvPicPr>
          <p:cNvPr id="7" name="Picture 6" descr="A logo with white text&#10;&#10;AI-generated content may be incorrect.">
            <a:extLst>
              <a:ext uri="{FF2B5EF4-FFF2-40B4-BE49-F238E27FC236}">
                <a16:creationId xmlns:a16="http://schemas.microsoft.com/office/drawing/2014/main" id="{BC1616F4-2CDF-704D-9403-2AAC8DEE2CD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343527" y="-23002"/>
            <a:ext cx="2648945" cy="1293779"/>
          </a:xfrm>
          <a:prstGeom prst="rect">
            <a:avLst/>
          </a:prstGeom>
        </p:spPr>
      </p:pic>
      <p:sp>
        <p:nvSpPr>
          <p:cNvPr id="3" name="TextBox 2">
            <a:extLst>
              <a:ext uri="{FF2B5EF4-FFF2-40B4-BE49-F238E27FC236}">
                <a16:creationId xmlns:a16="http://schemas.microsoft.com/office/drawing/2014/main" id="{D47031A2-4C57-D235-BF02-F670239FBB7F}"/>
              </a:ext>
            </a:extLst>
          </p:cNvPr>
          <p:cNvSpPr txBox="1"/>
          <p:nvPr/>
        </p:nvSpPr>
        <p:spPr>
          <a:xfrm>
            <a:off x="722376" y="1034701"/>
            <a:ext cx="10981944" cy="2042226"/>
          </a:xfrm>
          <a:prstGeom prst="rect">
            <a:avLst/>
          </a:prstGeom>
          <a:noFill/>
        </p:spPr>
        <p:txBody>
          <a:bodyPr wrap="square" rtlCol="0">
            <a:spAutoFit/>
          </a:bodyPr>
          <a:lstStyle/>
          <a:p>
            <a:pPr marL="342900" lvl="0" indent="-342900">
              <a:lnSpc>
                <a:spcPct val="115000"/>
              </a:lnSpc>
              <a:spcAft>
                <a:spcPts val="800"/>
              </a:spcAft>
              <a:buFont typeface="Arial" panose="020B0604020202020204" pitchFamily="34" charset="0"/>
              <a:buChar char="•"/>
            </a:pPr>
            <a:r>
              <a:rPr lang="en-US" sz="2000" kern="100" dirty="0">
                <a:solidFill>
                  <a:schemeClr val="bg1"/>
                </a:solidFill>
                <a:effectLst/>
                <a:latin typeface="Outfit" pitchFamily="2" charset="0"/>
                <a:ea typeface="Aptos" panose="020B0004020202020204" pitchFamily="34" charset="0"/>
                <a:cs typeface="Times New Roman" panose="02020603050405020304" pitchFamily="18" charset="0"/>
              </a:rPr>
              <a:t>Dynamic images use a placeholder but will take an image URL on the custom property on the enrolled object</a:t>
            </a:r>
          </a:p>
          <a:p>
            <a:pPr lvl="0">
              <a:lnSpc>
                <a:spcPct val="115000"/>
              </a:lnSpc>
              <a:spcAft>
                <a:spcPts val="800"/>
              </a:spcAft>
            </a:pPr>
            <a:r>
              <a:rPr lang="en-US" sz="2000" kern="100" dirty="0" err="1">
                <a:solidFill>
                  <a:schemeClr val="bg1"/>
                </a:solidFill>
                <a:effectLst/>
                <a:latin typeface="Outfit" pitchFamily="2" charset="0"/>
                <a:ea typeface="Aptos" panose="020B0004020202020204" pitchFamily="34" charset="0"/>
                <a:cs typeface="Times New Roman" panose="02020603050405020304" pitchFamily="18" charset="0"/>
              </a:rPr>
              <a:t>Eg.</a:t>
            </a:r>
            <a:r>
              <a:rPr lang="en-US" sz="2000" kern="100" dirty="0">
                <a:solidFill>
                  <a:schemeClr val="bg1"/>
                </a:solidFill>
                <a:effectLst/>
                <a:latin typeface="Outfit" pitchFamily="2" charset="0"/>
                <a:ea typeface="Aptos" panose="020B0004020202020204" pitchFamily="34" charset="0"/>
                <a:cs typeface="Times New Roman" panose="02020603050405020304" pitchFamily="18" charset="0"/>
              </a:rPr>
              <a:t> Display Product Picture</a:t>
            </a:r>
          </a:p>
          <a:p>
            <a:pPr marL="342900" lvl="0" indent="-342900">
              <a:lnSpc>
                <a:spcPct val="115000"/>
              </a:lnSpc>
              <a:spcAft>
                <a:spcPts val="800"/>
              </a:spcAft>
              <a:buFont typeface="Arial" panose="020B0604020202020204" pitchFamily="34" charset="0"/>
              <a:buChar char="•"/>
            </a:pPr>
            <a:r>
              <a:rPr lang="en-US" sz="2000" kern="100" dirty="0" err="1">
                <a:solidFill>
                  <a:schemeClr val="bg1"/>
                </a:solidFill>
                <a:effectLst/>
                <a:latin typeface="Outfit" pitchFamily="2" charset="0"/>
                <a:ea typeface="Aptos" panose="020B0004020202020204" pitchFamily="34" charset="0"/>
                <a:cs typeface="Times New Roman" panose="02020603050405020304" pitchFamily="18" charset="0"/>
              </a:rPr>
              <a:t>Eg.</a:t>
            </a:r>
            <a:r>
              <a:rPr lang="en-US" sz="2000" kern="100" dirty="0">
                <a:solidFill>
                  <a:schemeClr val="bg1"/>
                </a:solidFill>
                <a:effectLst/>
                <a:latin typeface="Outfit" pitchFamily="2" charset="0"/>
                <a:ea typeface="Aptos" panose="020B0004020202020204" pitchFamily="34" charset="0"/>
                <a:cs typeface="Times New Roman" panose="02020603050405020304" pitchFamily="18" charset="0"/>
              </a:rPr>
              <a:t> With the custom property you made for the product image, put the token in the ALT text as seen below, this allows it to change dynamically </a:t>
            </a:r>
          </a:p>
        </p:txBody>
      </p:sp>
      <p:sp>
        <p:nvSpPr>
          <p:cNvPr id="4" name="Title 1">
            <a:extLst>
              <a:ext uri="{FF2B5EF4-FFF2-40B4-BE49-F238E27FC236}">
                <a16:creationId xmlns:a16="http://schemas.microsoft.com/office/drawing/2014/main" id="{47D2F609-AE45-313D-6236-DB659426CCE3}"/>
              </a:ext>
            </a:extLst>
          </p:cNvPr>
          <p:cNvSpPr txBox="1">
            <a:spLocks/>
          </p:cNvSpPr>
          <p:nvPr/>
        </p:nvSpPr>
        <p:spPr>
          <a:xfrm>
            <a:off x="722376" y="213074"/>
            <a:ext cx="5084064" cy="821627"/>
          </a:xfrm>
          <a:prstGeom prst="rect">
            <a:avLst/>
          </a:prstGeom>
        </p:spPr>
        <p:txBody>
          <a:bodyPr vert="horz" lIns="91440" tIns="45720" rIns="91440" bIns="45720" rtlCol="0" anchor="b">
            <a:normAutofit fontScale="82500" lnSpcReduction="1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dirty="0">
                <a:solidFill>
                  <a:schemeClr val="bg1"/>
                </a:solidFill>
                <a:latin typeface="Outfit" pitchFamily="2" charset="0"/>
              </a:rPr>
              <a:t>Dynamic Images</a:t>
            </a:r>
            <a:endParaRPr lang="en-NZ" dirty="0">
              <a:solidFill>
                <a:schemeClr val="bg1"/>
              </a:solidFill>
              <a:latin typeface="Outfit" pitchFamily="2" charset="0"/>
            </a:endParaRPr>
          </a:p>
        </p:txBody>
      </p:sp>
      <p:pic>
        <p:nvPicPr>
          <p:cNvPr id="2" name="Picture 1" descr="{{ object.product_image_url }}&#10;">
            <a:extLst>
              <a:ext uri="{FF2B5EF4-FFF2-40B4-BE49-F238E27FC236}">
                <a16:creationId xmlns:a16="http://schemas.microsoft.com/office/drawing/2014/main" id="{7F86AF2D-7D78-87D6-66FC-7F34445E15EF}"/>
              </a:ext>
            </a:extLst>
          </p:cNvPr>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26236" y="3273361"/>
            <a:ext cx="2024716" cy="2041589"/>
          </a:xfrm>
          <a:prstGeom prst="rect">
            <a:avLst/>
          </a:prstGeom>
          <a:noFill/>
          <a:ln>
            <a:noFill/>
          </a:ln>
        </p:spPr>
      </p:pic>
      <p:pic>
        <p:nvPicPr>
          <p:cNvPr id="6" name="Picture 5" descr="A screen shot of a computer&#10;&#10;AI-generated content may be incorrect.">
            <a:extLst>
              <a:ext uri="{FF2B5EF4-FFF2-40B4-BE49-F238E27FC236}">
                <a16:creationId xmlns:a16="http://schemas.microsoft.com/office/drawing/2014/main" id="{C091AEFF-CEDA-CF6C-913D-6C4EA89927EA}"/>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131360" y="3518374"/>
            <a:ext cx="3929279" cy="1551561"/>
          </a:xfrm>
          <a:prstGeom prst="rect">
            <a:avLst/>
          </a:prstGeom>
        </p:spPr>
      </p:pic>
    </p:spTree>
    <p:extLst>
      <p:ext uri="{BB962C8B-B14F-4D97-AF65-F5344CB8AC3E}">
        <p14:creationId xmlns:p14="http://schemas.microsoft.com/office/powerpoint/2010/main" val="93275227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372976"/>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F3374C-5B40-F2D7-9576-47FEFD7116F9}"/>
              </a:ext>
            </a:extLst>
          </p:cNvPr>
          <p:cNvSpPr>
            <a:spLocks noGrp="1"/>
          </p:cNvSpPr>
          <p:nvPr>
            <p:ph type="title"/>
          </p:nvPr>
        </p:nvSpPr>
        <p:spPr>
          <a:xfrm>
            <a:off x="503382" y="97271"/>
            <a:ext cx="11185236" cy="1325563"/>
          </a:xfrm>
        </p:spPr>
        <p:txBody>
          <a:bodyPr/>
          <a:lstStyle/>
          <a:p>
            <a:r>
              <a:rPr lang="en-US" dirty="0">
                <a:solidFill>
                  <a:schemeClr val="bg1"/>
                </a:solidFill>
                <a:latin typeface="Outfit" pitchFamily="2" charset="0"/>
              </a:rPr>
              <a:t>Required Tokens to use PowerPoint Template</a:t>
            </a:r>
            <a:endParaRPr lang="en-NZ" dirty="0">
              <a:solidFill>
                <a:schemeClr val="bg1"/>
              </a:solidFill>
              <a:latin typeface="Outfit" pitchFamily="2" charset="0"/>
            </a:endParaRPr>
          </a:p>
        </p:txBody>
      </p:sp>
      <p:sp>
        <p:nvSpPr>
          <p:cNvPr id="3" name="Content Placeholder 2">
            <a:extLst>
              <a:ext uri="{FF2B5EF4-FFF2-40B4-BE49-F238E27FC236}">
                <a16:creationId xmlns:a16="http://schemas.microsoft.com/office/drawing/2014/main" id="{2104EC26-25B0-3B32-11E0-0F2E815A0633}"/>
              </a:ext>
            </a:extLst>
          </p:cNvPr>
          <p:cNvSpPr>
            <a:spLocks noGrp="1"/>
          </p:cNvSpPr>
          <p:nvPr>
            <p:ph idx="1"/>
          </p:nvPr>
        </p:nvSpPr>
        <p:spPr>
          <a:xfrm>
            <a:off x="145473" y="1844097"/>
            <a:ext cx="2653145" cy="4351338"/>
          </a:xfrm>
        </p:spPr>
        <p:txBody>
          <a:bodyPr/>
          <a:lstStyle/>
          <a:p>
            <a:pPr>
              <a:lnSpc>
                <a:spcPct val="115000"/>
              </a:lnSpc>
              <a:spcAft>
                <a:spcPts val="800"/>
              </a:spcAft>
              <a:buNone/>
            </a:pPr>
            <a:r>
              <a:rPr lang="en-US" sz="1400" b="1" kern="100" dirty="0">
                <a:solidFill>
                  <a:schemeClr val="bg1"/>
                </a:solidFill>
                <a:effectLst/>
                <a:latin typeface="Outfit" pitchFamily="2" charset="0"/>
                <a:ea typeface="Aptos" panose="020B0004020202020204" pitchFamily="34" charset="0"/>
                <a:cs typeface="Times New Roman" panose="02020603050405020304" pitchFamily="18" charset="0"/>
              </a:rPr>
              <a:t>Document structure </a:t>
            </a:r>
            <a:endParaRPr lang="en-NZ" sz="1400" kern="100" dirty="0">
              <a:solidFill>
                <a:schemeClr val="bg1"/>
              </a:solidFill>
              <a:effectLst/>
              <a:latin typeface="Outfit" pitchFamily="2" charset="0"/>
              <a:ea typeface="Aptos" panose="020B0004020202020204" pitchFamily="34" charset="0"/>
              <a:cs typeface="Times New Roman" panose="02020603050405020304" pitchFamily="18" charset="0"/>
            </a:endParaRPr>
          </a:p>
          <a:p>
            <a:pPr marL="342900" lvl="0" indent="-342900">
              <a:lnSpc>
                <a:spcPct val="115000"/>
              </a:lnSpc>
              <a:buFont typeface="Symbol" panose="05050102010706020507" pitchFamily="18" charset="2"/>
              <a:buChar char=""/>
            </a:pPr>
            <a:r>
              <a:rPr lang="en-US" sz="1400" kern="100" dirty="0">
                <a:solidFill>
                  <a:schemeClr val="bg1"/>
                </a:solidFill>
                <a:effectLst/>
                <a:latin typeface="Outfit" pitchFamily="2" charset="0"/>
                <a:ea typeface="Aptos" panose="020B0004020202020204" pitchFamily="34" charset="0"/>
                <a:cs typeface="Times New Roman" panose="02020603050405020304" pitchFamily="18" charset="0"/>
              </a:rPr>
              <a:t>Basic Tokens</a:t>
            </a:r>
            <a:endParaRPr lang="en-NZ" sz="1400" kern="100" dirty="0">
              <a:solidFill>
                <a:schemeClr val="bg1"/>
              </a:solidFill>
              <a:effectLst/>
              <a:latin typeface="Outfit" pitchFamily="2" charset="0"/>
              <a:ea typeface="Aptos" panose="020B0004020202020204" pitchFamily="34" charset="0"/>
              <a:cs typeface="Times New Roman" panose="02020603050405020304" pitchFamily="18" charset="0"/>
            </a:endParaRPr>
          </a:p>
          <a:p>
            <a:pPr marL="342900" lvl="0" indent="-342900">
              <a:lnSpc>
                <a:spcPct val="115000"/>
              </a:lnSpc>
              <a:buFont typeface="Symbol" panose="05050102010706020507" pitchFamily="18" charset="2"/>
              <a:buChar char=""/>
            </a:pPr>
            <a:r>
              <a:rPr lang="en-US" sz="1400" kern="100" dirty="0">
                <a:solidFill>
                  <a:schemeClr val="bg1"/>
                </a:solidFill>
                <a:effectLst/>
                <a:latin typeface="Outfit" pitchFamily="2" charset="0"/>
                <a:ea typeface="Aptos" panose="020B0004020202020204" pitchFamily="34" charset="0"/>
                <a:cs typeface="Times New Roman" panose="02020603050405020304" pitchFamily="18" charset="0"/>
              </a:rPr>
              <a:t>Get Associated Objects</a:t>
            </a:r>
            <a:endParaRPr lang="en-NZ" sz="1400" kern="100" dirty="0">
              <a:solidFill>
                <a:schemeClr val="bg1"/>
              </a:solidFill>
              <a:effectLst/>
              <a:latin typeface="Outfit" pitchFamily="2" charset="0"/>
              <a:ea typeface="Aptos" panose="020B0004020202020204" pitchFamily="34" charset="0"/>
              <a:cs typeface="Times New Roman" panose="02020603050405020304" pitchFamily="18" charset="0"/>
            </a:endParaRPr>
          </a:p>
          <a:p>
            <a:pPr marL="342900" lvl="0" indent="-342900">
              <a:lnSpc>
                <a:spcPct val="115000"/>
              </a:lnSpc>
              <a:buFont typeface="Symbol" panose="05050102010706020507" pitchFamily="18" charset="2"/>
              <a:buChar char=""/>
            </a:pPr>
            <a:r>
              <a:rPr lang="en-US" sz="1400" kern="100" dirty="0">
                <a:solidFill>
                  <a:schemeClr val="bg1"/>
                </a:solidFill>
                <a:effectLst/>
                <a:latin typeface="Outfit" pitchFamily="2" charset="0"/>
                <a:ea typeface="Aptos" panose="020B0004020202020204" pitchFamily="34" charset="0"/>
                <a:cs typeface="Times New Roman" panose="02020603050405020304" pitchFamily="18" charset="0"/>
              </a:rPr>
              <a:t>Search by Unique IDs</a:t>
            </a:r>
            <a:endParaRPr lang="en-NZ" sz="1400" kern="100" dirty="0">
              <a:solidFill>
                <a:schemeClr val="bg1"/>
              </a:solidFill>
              <a:effectLst/>
              <a:latin typeface="Outfit" pitchFamily="2" charset="0"/>
              <a:ea typeface="Aptos" panose="020B0004020202020204" pitchFamily="34" charset="0"/>
              <a:cs typeface="Times New Roman" panose="02020603050405020304" pitchFamily="18" charset="0"/>
            </a:endParaRPr>
          </a:p>
          <a:p>
            <a:pPr marL="342900" lvl="0" indent="-342900">
              <a:lnSpc>
                <a:spcPct val="115000"/>
              </a:lnSpc>
              <a:buFont typeface="Symbol" panose="05050102010706020507" pitchFamily="18" charset="2"/>
              <a:buChar char=""/>
            </a:pPr>
            <a:r>
              <a:rPr lang="en-US" sz="1400" kern="100" dirty="0">
                <a:solidFill>
                  <a:schemeClr val="bg1"/>
                </a:solidFill>
                <a:effectLst/>
                <a:latin typeface="Outfit" pitchFamily="2" charset="0"/>
                <a:ea typeface="Aptos" panose="020B0004020202020204" pitchFamily="34" charset="0"/>
                <a:cs typeface="Times New Roman" panose="02020603050405020304" pitchFamily="18" charset="0"/>
              </a:rPr>
              <a:t>If Branches</a:t>
            </a:r>
            <a:endParaRPr lang="en-NZ" sz="1400" kern="100" dirty="0">
              <a:solidFill>
                <a:schemeClr val="bg1"/>
              </a:solidFill>
              <a:effectLst/>
              <a:latin typeface="Outfit" pitchFamily="2" charset="0"/>
              <a:ea typeface="Aptos" panose="020B0004020202020204" pitchFamily="34" charset="0"/>
              <a:cs typeface="Times New Roman" panose="02020603050405020304" pitchFamily="18" charset="0"/>
            </a:endParaRPr>
          </a:p>
          <a:p>
            <a:pPr marL="342900" lvl="0" indent="-342900">
              <a:lnSpc>
                <a:spcPct val="115000"/>
              </a:lnSpc>
              <a:buFont typeface="Symbol" panose="05050102010706020507" pitchFamily="18" charset="2"/>
              <a:buChar char=""/>
            </a:pPr>
            <a:r>
              <a:rPr lang="en-US" sz="1400" kern="100" dirty="0">
                <a:solidFill>
                  <a:schemeClr val="bg1"/>
                </a:solidFill>
                <a:effectLst/>
                <a:latin typeface="Outfit" pitchFamily="2" charset="0"/>
                <a:ea typeface="Aptos" panose="020B0004020202020204" pitchFamily="34" charset="0"/>
                <a:cs typeface="Times New Roman" panose="02020603050405020304" pitchFamily="18" charset="0"/>
              </a:rPr>
              <a:t>If Block Branches</a:t>
            </a:r>
            <a:endParaRPr lang="en-NZ" sz="1400" kern="100" dirty="0">
              <a:solidFill>
                <a:schemeClr val="bg1"/>
              </a:solidFill>
              <a:effectLst/>
              <a:latin typeface="Outfit" pitchFamily="2" charset="0"/>
              <a:ea typeface="Aptos" panose="020B0004020202020204" pitchFamily="34" charset="0"/>
              <a:cs typeface="Times New Roman" panose="02020603050405020304" pitchFamily="18" charset="0"/>
            </a:endParaRPr>
          </a:p>
          <a:p>
            <a:pPr marL="342900" lvl="0" indent="-342900">
              <a:lnSpc>
                <a:spcPct val="115000"/>
              </a:lnSpc>
              <a:buFont typeface="Symbol" panose="05050102010706020507" pitchFamily="18" charset="2"/>
              <a:buChar char=""/>
            </a:pPr>
            <a:r>
              <a:rPr lang="en-US" sz="1400" kern="100" dirty="0">
                <a:solidFill>
                  <a:schemeClr val="bg1"/>
                </a:solidFill>
                <a:effectLst/>
                <a:latin typeface="Outfit" pitchFamily="2" charset="0"/>
                <a:ea typeface="Aptos" panose="020B0004020202020204" pitchFamily="34" charset="0"/>
                <a:cs typeface="Times New Roman" panose="02020603050405020304" pitchFamily="18" charset="0"/>
              </a:rPr>
              <a:t>Dynamic Images</a:t>
            </a:r>
            <a:endParaRPr lang="en-NZ" sz="1400" kern="100" dirty="0">
              <a:solidFill>
                <a:schemeClr val="bg1"/>
              </a:solidFill>
              <a:effectLst/>
              <a:latin typeface="Outfit" pitchFamily="2" charset="0"/>
              <a:ea typeface="Aptos" panose="020B0004020202020204" pitchFamily="34" charset="0"/>
              <a:cs typeface="Times New Roman" panose="02020603050405020304" pitchFamily="18" charset="0"/>
            </a:endParaRPr>
          </a:p>
          <a:p>
            <a:pPr marL="342900" lvl="0" indent="-342900">
              <a:lnSpc>
                <a:spcPct val="115000"/>
              </a:lnSpc>
              <a:spcAft>
                <a:spcPts val="800"/>
              </a:spcAft>
              <a:buFont typeface="Symbol" panose="05050102010706020507" pitchFamily="18" charset="2"/>
              <a:buChar char=""/>
            </a:pPr>
            <a:r>
              <a:rPr lang="en-US" sz="1400" kern="100" dirty="0">
                <a:solidFill>
                  <a:schemeClr val="bg1"/>
                </a:solidFill>
                <a:effectLst/>
                <a:latin typeface="Outfit" pitchFamily="2" charset="0"/>
                <a:ea typeface="Aptos" panose="020B0004020202020204" pitchFamily="34" charset="0"/>
                <a:cs typeface="Times New Roman" panose="02020603050405020304" pitchFamily="18" charset="0"/>
              </a:rPr>
              <a:t>Dynamic Hyperlinks </a:t>
            </a:r>
          </a:p>
          <a:p>
            <a:pPr marL="342900" lvl="0" indent="-342900">
              <a:lnSpc>
                <a:spcPct val="115000"/>
              </a:lnSpc>
              <a:spcAft>
                <a:spcPts val="800"/>
              </a:spcAft>
              <a:buFont typeface="Symbol" panose="05050102010706020507" pitchFamily="18" charset="2"/>
              <a:buChar char=""/>
            </a:pPr>
            <a:r>
              <a:rPr lang="en-US" sz="1400" kern="100" dirty="0">
                <a:solidFill>
                  <a:schemeClr val="bg1"/>
                </a:solidFill>
                <a:latin typeface="Outfit" pitchFamily="2" charset="0"/>
                <a:ea typeface="Aptos" panose="020B0004020202020204" pitchFamily="34" charset="0"/>
                <a:cs typeface="Times New Roman" panose="02020603050405020304" pitchFamily="18" charset="0"/>
              </a:rPr>
              <a:t>Delete Slides</a:t>
            </a:r>
            <a:endParaRPr lang="en-NZ" sz="1400" kern="100" dirty="0">
              <a:solidFill>
                <a:schemeClr val="bg1"/>
              </a:solidFill>
              <a:effectLst/>
              <a:latin typeface="Outfit" pitchFamily="2" charset="0"/>
              <a:ea typeface="Aptos" panose="020B0004020202020204" pitchFamily="34" charset="0"/>
              <a:cs typeface="Times New Roman" panose="02020603050405020304" pitchFamily="18" charset="0"/>
            </a:endParaRPr>
          </a:p>
          <a:p>
            <a:endParaRPr lang="en-NZ" dirty="0">
              <a:solidFill>
                <a:schemeClr val="bg1"/>
              </a:solidFill>
              <a:latin typeface="Outfit" pitchFamily="2" charset="0"/>
            </a:endParaRPr>
          </a:p>
        </p:txBody>
      </p:sp>
      <p:sp>
        <p:nvSpPr>
          <p:cNvPr id="4" name="TextBox 3">
            <a:extLst>
              <a:ext uri="{FF2B5EF4-FFF2-40B4-BE49-F238E27FC236}">
                <a16:creationId xmlns:a16="http://schemas.microsoft.com/office/drawing/2014/main" id="{DF154E74-856A-D7C1-3AE1-B2915CBDA86C}"/>
              </a:ext>
            </a:extLst>
          </p:cNvPr>
          <p:cNvSpPr txBox="1"/>
          <p:nvPr/>
        </p:nvSpPr>
        <p:spPr>
          <a:xfrm>
            <a:off x="2798618" y="1323900"/>
            <a:ext cx="8723745" cy="5391732"/>
          </a:xfrm>
          <a:prstGeom prst="rect">
            <a:avLst/>
          </a:prstGeom>
          <a:noFill/>
        </p:spPr>
        <p:txBody>
          <a:bodyPr wrap="square" rtlCol="0">
            <a:spAutoFit/>
          </a:bodyPr>
          <a:lstStyle/>
          <a:p>
            <a:pPr>
              <a:lnSpc>
                <a:spcPct val="115000"/>
              </a:lnSpc>
              <a:spcAft>
                <a:spcPts val="800"/>
              </a:spcAft>
              <a:buNone/>
            </a:pPr>
            <a:r>
              <a:rPr lang="en-NZ" sz="1800" kern="100" dirty="0">
                <a:solidFill>
                  <a:schemeClr val="bg1"/>
                </a:solidFill>
                <a:effectLst/>
                <a:latin typeface="Outfit" pitchFamily="2" charset="0"/>
                <a:ea typeface="Aptos" panose="020B0004020202020204" pitchFamily="34" charset="0"/>
                <a:cs typeface="Times New Roman" panose="02020603050405020304" pitchFamily="18" charset="0"/>
              </a:rPr>
              <a:t>Required properties that need to be prefilled in order for this work</a:t>
            </a:r>
          </a:p>
          <a:p>
            <a:pPr>
              <a:lnSpc>
                <a:spcPct val="115000"/>
              </a:lnSpc>
              <a:spcAft>
                <a:spcPts val="800"/>
              </a:spcAft>
              <a:buNone/>
            </a:pPr>
            <a:r>
              <a:rPr lang="en-NZ" sz="1800" kern="100" dirty="0">
                <a:solidFill>
                  <a:schemeClr val="bg1"/>
                </a:solidFill>
                <a:effectLst/>
                <a:latin typeface="Outfit" pitchFamily="2" charset="0"/>
                <a:ea typeface="Aptos" panose="020B0004020202020204" pitchFamily="34" charset="0"/>
                <a:cs typeface="Times New Roman" panose="02020603050405020304" pitchFamily="18" charset="0"/>
              </a:rPr>
              <a:t>Deal Name</a:t>
            </a:r>
            <a:br>
              <a:rPr lang="en-NZ" sz="1800" kern="100" dirty="0">
                <a:solidFill>
                  <a:schemeClr val="bg1"/>
                </a:solidFill>
                <a:effectLst/>
                <a:latin typeface="Outfit" pitchFamily="2" charset="0"/>
                <a:ea typeface="Aptos" panose="020B0004020202020204" pitchFamily="34" charset="0"/>
                <a:cs typeface="Times New Roman" panose="02020603050405020304" pitchFamily="18" charset="0"/>
              </a:rPr>
            </a:br>
            <a:r>
              <a:rPr lang="en-NZ" sz="1800" kern="100" dirty="0">
                <a:solidFill>
                  <a:schemeClr val="bg1"/>
                </a:solidFill>
                <a:effectLst/>
                <a:latin typeface="Outfit" pitchFamily="2" charset="0"/>
                <a:ea typeface="Aptos" panose="020B0004020202020204" pitchFamily="34" charset="0"/>
                <a:cs typeface="Times New Roman" panose="02020603050405020304" pitchFamily="18" charset="0"/>
              </a:rPr>
              <a:t>Deal Amount</a:t>
            </a:r>
            <a:br>
              <a:rPr lang="en-NZ" sz="1800" kern="100" dirty="0">
                <a:solidFill>
                  <a:schemeClr val="bg1"/>
                </a:solidFill>
                <a:effectLst/>
                <a:latin typeface="Outfit" pitchFamily="2" charset="0"/>
                <a:ea typeface="Aptos" panose="020B0004020202020204" pitchFamily="34" charset="0"/>
                <a:cs typeface="Times New Roman" panose="02020603050405020304" pitchFamily="18" charset="0"/>
              </a:rPr>
            </a:br>
            <a:r>
              <a:rPr lang="en-NZ" sz="1800" kern="100" dirty="0">
                <a:solidFill>
                  <a:schemeClr val="bg1"/>
                </a:solidFill>
                <a:effectLst/>
                <a:latin typeface="Outfit" pitchFamily="2" charset="0"/>
                <a:ea typeface="Aptos" panose="020B0004020202020204" pitchFamily="34" charset="0"/>
                <a:cs typeface="Times New Roman" panose="02020603050405020304" pitchFamily="18" charset="0"/>
              </a:rPr>
              <a:t>Deal Beginning Date</a:t>
            </a:r>
            <a:br>
              <a:rPr lang="en-NZ" sz="1800" kern="100" dirty="0">
                <a:solidFill>
                  <a:schemeClr val="bg1"/>
                </a:solidFill>
                <a:effectLst/>
                <a:latin typeface="Outfit" pitchFamily="2" charset="0"/>
                <a:ea typeface="Aptos" panose="020B0004020202020204" pitchFamily="34" charset="0"/>
                <a:cs typeface="Times New Roman" panose="02020603050405020304" pitchFamily="18" charset="0"/>
              </a:rPr>
            </a:br>
            <a:r>
              <a:rPr lang="en-NZ" sz="1800" kern="100" dirty="0">
                <a:solidFill>
                  <a:schemeClr val="bg1"/>
                </a:solidFill>
                <a:effectLst/>
                <a:latin typeface="Outfit" pitchFamily="2" charset="0"/>
                <a:ea typeface="Aptos" panose="020B0004020202020204" pitchFamily="34" charset="0"/>
                <a:cs typeface="Times New Roman" panose="02020603050405020304" pitchFamily="18" charset="0"/>
              </a:rPr>
              <a:t>Deal Close Date </a:t>
            </a:r>
            <a:br>
              <a:rPr lang="en-NZ" sz="1800" kern="100" dirty="0">
                <a:solidFill>
                  <a:schemeClr val="bg1"/>
                </a:solidFill>
                <a:effectLst/>
                <a:latin typeface="Outfit" pitchFamily="2" charset="0"/>
                <a:ea typeface="Aptos" panose="020B0004020202020204" pitchFamily="34" charset="0"/>
                <a:cs typeface="Times New Roman" panose="02020603050405020304" pitchFamily="18" charset="0"/>
              </a:rPr>
            </a:br>
            <a:r>
              <a:rPr lang="en-NZ" sz="1800" kern="100" dirty="0">
                <a:solidFill>
                  <a:schemeClr val="bg1"/>
                </a:solidFill>
                <a:effectLst/>
                <a:latin typeface="Outfit" pitchFamily="2" charset="0"/>
                <a:ea typeface="Aptos" panose="020B0004020202020204" pitchFamily="34" charset="0"/>
                <a:cs typeface="Times New Roman" panose="02020603050405020304" pitchFamily="18" charset="0"/>
              </a:rPr>
              <a:t>Deal Description </a:t>
            </a:r>
          </a:p>
          <a:p>
            <a:pPr>
              <a:lnSpc>
                <a:spcPct val="115000"/>
              </a:lnSpc>
              <a:spcAft>
                <a:spcPts val="800"/>
              </a:spcAft>
              <a:buNone/>
            </a:pPr>
            <a:r>
              <a:rPr lang="en-NZ" sz="1800" kern="100" dirty="0">
                <a:solidFill>
                  <a:schemeClr val="bg1"/>
                </a:solidFill>
                <a:effectLst/>
                <a:latin typeface="Outfit" pitchFamily="2" charset="0"/>
                <a:ea typeface="Aptos" panose="020B0004020202020204" pitchFamily="34" charset="0"/>
                <a:cs typeface="Times New Roman" panose="02020603050405020304" pitchFamily="18" charset="0"/>
              </a:rPr>
              <a:t>A Contact </a:t>
            </a:r>
            <a:br>
              <a:rPr lang="en-NZ" sz="1800" kern="100" dirty="0">
                <a:solidFill>
                  <a:schemeClr val="bg1"/>
                </a:solidFill>
                <a:effectLst/>
                <a:latin typeface="Outfit" pitchFamily="2" charset="0"/>
                <a:ea typeface="Aptos" panose="020B0004020202020204" pitchFamily="34" charset="0"/>
                <a:cs typeface="Times New Roman" panose="02020603050405020304" pitchFamily="18" charset="0"/>
              </a:rPr>
            </a:br>
            <a:r>
              <a:rPr lang="en-NZ" sz="1800" kern="100" dirty="0">
                <a:solidFill>
                  <a:schemeClr val="bg1"/>
                </a:solidFill>
                <a:effectLst/>
                <a:latin typeface="Outfit" pitchFamily="2" charset="0"/>
                <a:ea typeface="Aptos" panose="020B0004020202020204" pitchFamily="34" charset="0"/>
                <a:cs typeface="Times New Roman" panose="02020603050405020304" pitchFamily="18" charset="0"/>
              </a:rPr>
              <a:t>      </a:t>
            </a:r>
            <a:r>
              <a:rPr lang="en-NZ" sz="1800" kern="100" dirty="0" err="1">
                <a:solidFill>
                  <a:schemeClr val="bg1"/>
                </a:solidFill>
                <a:effectLst/>
                <a:latin typeface="Outfit" pitchFamily="2" charset="0"/>
                <a:ea typeface="Aptos" panose="020B0004020202020204" pitchFamily="34" charset="0"/>
                <a:cs typeface="Times New Roman" panose="02020603050405020304" pitchFamily="18" charset="0"/>
              </a:rPr>
              <a:t>Contact</a:t>
            </a:r>
            <a:r>
              <a:rPr lang="en-NZ" sz="1800" kern="100" dirty="0">
                <a:solidFill>
                  <a:schemeClr val="bg1"/>
                </a:solidFill>
                <a:effectLst/>
                <a:latin typeface="Outfit" pitchFamily="2" charset="0"/>
                <a:ea typeface="Aptos" panose="020B0004020202020204" pitchFamily="34" charset="0"/>
                <a:cs typeface="Times New Roman" panose="02020603050405020304" pitchFamily="18" charset="0"/>
              </a:rPr>
              <a:t> First Name</a:t>
            </a:r>
            <a:br>
              <a:rPr lang="en-NZ" sz="1800" kern="100" dirty="0">
                <a:solidFill>
                  <a:schemeClr val="bg1"/>
                </a:solidFill>
                <a:effectLst/>
                <a:latin typeface="Outfit" pitchFamily="2" charset="0"/>
                <a:ea typeface="Aptos" panose="020B0004020202020204" pitchFamily="34" charset="0"/>
                <a:cs typeface="Times New Roman" panose="02020603050405020304" pitchFamily="18" charset="0"/>
              </a:rPr>
            </a:br>
            <a:r>
              <a:rPr lang="en-NZ" sz="1800" kern="100" dirty="0">
                <a:solidFill>
                  <a:schemeClr val="bg1"/>
                </a:solidFill>
                <a:effectLst/>
                <a:latin typeface="Outfit" pitchFamily="2" charset="0"/>
                <a:ea typeface="Aptos" panose="020B0004020202020204" pitchFamily="34" charset="0"/>
                <a:cs typeface="Times New Roman" panose="02020603050405020304" pitchFamily="18" charset="0"/>
              </a:rPr>
              <a:t>      Contact Email</a:t>
            </a:r>
            <a:br>
              <a:rPr lang="en-NZ" sz="1800" kern="100" dirty="0">
                <a:solidFill>
                  <a:schemeClr val="bg1"/>
                </a:solidFill>
                <a:effectLst/>
                <a:latin typeface="Outfit" pitchFamily="2" charset="0"/>
                <a:ea typeface="Aptos" panose="020B0004020202020204" pitchFamily="34" charset="0"/>
                <a:cs typeface="Times New Roman" panose="02020603050405020304" pitchFamily="18" charset="0"/>
              </a:rPr>
            </a:br>
            <a:r>
              <a:rPr lang="en-NZ" sz="1800" kern="100" dirty="0">
                <a:solidFill>
                  <a:schemeClr val="bg1"/>
                </a:solidFill>
                <a:effectLst/>
                <a:latin typeface="Outfit" pitchFamily="2" charset="0"/>
                <a:ea typeface="Aptos" panose="020B0004020202020204" pitchFamily="34" charset="0"/>
                <a:cs typeface="Times New Roman" panose="02020603050405020304" pitchFamily="18" charset="0"/>
              </a:rPr>
              <a:t>Have 2 contacts associated with a deal </a:t>
            </a:r>
          </a:p>
          <a:p>
            <a:pPr>
              <a:buNone/>
            </a:pPr>
            <a:r>
              <a:rPr lang="en-NZ" sz="1800" dirty="0">
                <a:solidFill>
                  <a:schemeClr val="bg1"/>
                </a:solidFill>
                <a:effectLst/>
                <a:latin typeface="Outfit" pitchFamily="2" charset="0"/>
                <a:ea typeface="Aptos" panose="020B0004020202020204" pitchFamily="34" charset="0"/>
                <a:cs typeface="Times New Roman" panose="02020603050405020304" pitchFamily="18" charset="0"/>
              </a:rPr>
              <a:t>Line Item Name</a:t>
            </a:r>
            <a:br>
              <a:rPr lang="en-NZ" sz="1800" dirty="0">
                <a:solidFill>
                  <a:schemeClr val="bg1"/>
                </a:solidFill>
                <a:effectLst/>
                <a:latin typeface="Outfit" pitchFamily="2" charset="0"/>
                <a:ea typeface="Aptos" panose="020B0004020202020204" pitchFamily="34" charset="0"/>
                <a:cs typeface="Times New Roman" panose="02020603050405020304" pitchFamily="18" charset="0"/>
              </a:rPr>
            </a:br>
            <a:r>
              <a:rPr lang="en-NZ" sz="1800" dirty="0">
                <a:solidFill>
                  <a:schemeClr val="bg1"/>
                </a:solidFill>
                <a:effectLst/>
                <a:latin typeface="Outfit" pitchFamily="2" charset="0"/>
                <a:ea typeface="Aptos" panose="020B0004020202020204" pitchFamily="34" charset="0"/>
                <a:cs typeface="Times New Roman" panose="02020603050405020304" pitchFamily="18" charset="0"/>
              </a:rPr>
              <a:t>Line Item Description</a:t>
            </a:r>
          </a:p>
          <a:p>
            <a:pPr>
              <a:buNone/>
            </a:pPr>
            <a:endParaRPr lang="en-NZ" dirty="0">
              <a:solidFill>
                <a:schemeClr val="bg1"/>
              </a:solidFill>
              <a:latin typeface="Outfit" pitchFamily="2" charset="0"/>
              <a:ea typeface="Aptos" panose="020B0004020202020204" pitchFamily="34" charset="0"/>
              <a:cs typeface="Times New Roman" panose="02020603050405020304" pitchFamily="18" charset="0"/>
            </a:endParaRPr>
          </a:p>
          <a:p>
            <a:r>
              <a:rPr lang="en-NZ" sz="1800" kern="100" dirty="0">
                <a:solidFill>
                  <a:schemeClr val="bg1"/>
                </a:solidFill>
                <a:effectLst/>
                <a:latin typeface="Outfit" pitchFamily="2" charset="0"/>
                <a:ea typeface="Aptos" panose="020B0004020202020204" pitchFamily="34" charset="0"/>
                <a:cs typeface="Times New Roman" panose="02020603050405020304" pitchFamily="18" charset="0"/>
              </a:rPr>
              <a:t>Have a deal in the Appointment Scheduled Stage</a:t>
            </a:r>
          </a:p>
          <a:p>
            <a:pPr>
              <a:buNone/>
            </a:pPr>
            <a:br>
              <a:rPr lang="en-NZ" sz="1800" dirty="0">
                <a:effectLst/>
                <a:latin typeface="Aptos" panose="020B0004020202020204" pitchFamily="34" charset="0"/>
                <a:ea typeface="Aptos" panose="020B0004020202020204" pitchFamily="34" charset="0"/>
                <a:cs typeface="Times New Roman" panose="02020603050405020304" pitchFamily="18" charset="0"/>
              </a:rPr>
            </a:br>
            <a:endParaRPr lang="en-NZ" dirty="0"/>
          </a:p>
        </p:txBody>
      </p:sp>
    </p:spTree>
    <p:extLst>
      <p:ext uri="{BB962C8B-B14F-4D97-AF65-F5344CB8AC3E}">
        <p14:creationId xmlns:p14="http://schemas.microsoft.com/office/powerpoint/2010/main" val="295671949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372976"/>
        </a:solidFill>
        <a:effectLst/>
      </p:bgPr>
    </p:bg>
    <p:spTree>
      <p:nvGrpSpPr>
        <p:cNvPr id="1" name="">
          <a:extLst>
            <a:ext uri="{FF2B5EF4-FFF2-40B4-BE49-F238E27FC236}">
              <a16:creationId xmlns:a16="http://schemas.microsoft.com/office/drawing/2014/main" id="{A67CFFE1-6048-975B-D105-94C22D62E94A}"/>
            </a:ext>
          </a:extLst>
        </p:cNvPr>
        <p:cNvGrpSpPr/>
        <p:nvPr/>
      </p:nvGrpSpPr>
      <p:grpSpPr>
        <a:xfrm>
          <a:off x="0" y="0"/>
          <a:ext cx="0" cy="0"/>
          <a:chOff x="0" y="0"/>
          <a:chExt cx="0" cy="0"/>
        </a:xfrm>
      </p:grpSpPr>
      <p:pic>
        <p:nvPicPr>
          <p:cNvPr id="7" name="Picture 6" descr="A logo with white text&#10;&#10;AI-generated content may be incorrect.">
            <a:extLst>
              <a:ext uri="{FF2B5EF4-FFF2-40B4-BE49-F238E27FC236}">
                <a16:creationId xmlns:a16="http://schemas.microsoft.com/office/drawing/2014/main" id="{38A4AB0B-E472-1533-52C8-69BC72E6B7E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343527" y="-23002"/>
            <a:ext cx="2648945" cy="1293779"/>
          </a:xfrm>
          <a:prstGeom prst="rect">
            <a:avLst/>
          </a:prstGeom>
        </p:spPr>
      </p:pic>
      <p:sp>
        <p:nvSpPr>
          <p:cNvPr id="3" name="TextBox 2">
            <a:extLst>
              <a:ext uri="{FF2B5EF4-FFF2-40B4-BE49-F238E27FC236}">
                <a16:creationId xmlns:a16="http://schemas.microsoft.com/office/drawing/2014/main" id="{90FE7EAE-CCAF-2B74-6A31-AC753FCF3A05}"/>
              </a:ext>
            </a:extLst>
          </p:cNvPr>
          <p:cNvSpPr txBox="1"/>
          <p:nvPr/>
        </p:nvSpPr>
        <p:spPr>
          <a:xfrm>
            <a:off x="722376" y="1034701"/>
            <a:ext cx="10981944" cy="3001463"/>
          </a:xfrm>
          <a:prstGeom prst="rect">
            <a:avLst/>
          </a:prstGeom>
          <a:noFill/>
        </p:spPr>
        <p:txBody>
          <a:bodyPr wrap="square" rtlCol="0">
            <a:spAutoFit/>
          </a:bodyPr>
          <a:lstStyle/>
          <a:p>
            <a:pPr marL="342900" lvl="0" indent="-342900">
              <a:lnSpc>
                <a:spcPct val="115000"/>
              </a:lnSpc>
              <a:buFont typeface="Arial" panose="020B0604020202020204" pitchFamily="34" charset="0"/>
              <a:buChar char="•"/>
            </a:pPr>
            <a:r>
              <a:rPr lang="en-NZ" sz="2000" kern="100" dirty="0">
                <a:solidFill>
                  <a:schemeClr val="bg1"/>
                </a:solidFill>
                <a:effectLst/>
                <a:latin typeface="Outfit" pitchFamily="2" charset="0"/>
                <a:ea typeface="Aptos" panose="020B0004020202020204" pitchFamily="34" charset="0"/>
                <a:cs typeface="Times New Roman" panose="02020603050405020304" pitchFamily="18" charset="0"/>
              </a:rPr>
              <a:t>Dynamic hyperlinks use a placeholder of any text of your choice but will take the property with a URL (could be a website) associated with the enrolled object and change according to the enrolled object. </a:t>
            </a:r>
          </a:p>
          <a:p>
            <a:pPr marL="342900" lvl="0" indent="-342900">
              <a:lnSpc>
                <a:spcPct val="115000"/>
              </a:lnSpc>
              <a:buFont typeface="Arial" panose="020B0604020202020204" pitchFamily="34" charset="0"/>
              <a:buChar char="•"/>
            </a:pPr>
            <a:r>
              <a:rPr lang="en-NZ" sz="2000" kern="100" dirty="0">
                <a:solidFill>
                  <a:schemeClr val="bg1"/>
                </a:solidFill>
                <a:effectLst/>
                <a:latin typeface="Outfit" pitchFamily="2" charset="0"/>
                <a:ea typeface="Aptos" panose="020B0004020202020204" pitchFamily="34" charset="0"/>
                <a:cs typeface="Times New Roman" panose="02020603050405020304" pitchFamily="18" charset="0"/>
              </a:rPr>
              <a:t>If the contact has a property with a URL in it then the Dynamic Hyperlink grabs that link and puts it in the text due to the token in the hyperlink </a:t>
            </a:r>
          </a:p>
          <a:p>
            <a:pPr marL="457200">
              <a:lnSpc>
                <a:spcPct val="115000"/>
              </a:lnSpc>
              <a:buNone/>
            </a:pPr>
            <a:r>
              <a:rPr lang="en-NZ" sz="2000" b="1" kern="100" dirty="0">
                <a:solidFill>
                  <a:schemeClr val="bg1"/>
                </a:solidFill>
                <a:effectLst/>
                <a:latin typeface="Outfit" pitchFamily="2" charset="0"/>
                <a:ea typeface="Aptos" panose="020B0004020202020204" pitchFamily="34" charset="0"/>
                <a:cs typeface="Times New Roman" panose="02020603050405020304" pitchFamily="18" charset="0"/>
              </a:rPr>
              <a:t> </a:t>
            </a:r>
            <a:endParaRPr lang="en-NZ" sz="2000" kern="100" dirty="0">
              <a:solidFill>
                <a:schemeClr val="bg1"/>
              </a:solidFill>
              <a:effectLst/>
              <a:latin typeface="Outfit" pitchFamily="2" charset="0"/>
              <a:ea typeface="Aptos" panose="020B0004020202020204" pitchFamily="34" charset="0"/>
              <a:cs typeface="Times New Roman" panose="02020603050405020304" pitchFamily="18" charset="0"/>
            </a:endParaRPr>
          </a:p>
          <a:p>
            <a:pPr marL="342900" lvl="0" indent="-342900">
              <a:lnSpc>
                <a:spcPct val="115000"/>
              </a:lnSpc>
              <a:spcAft>
                <a:spcPts val="800"/>
              </a:spcAft>
              <a:buFont typeface="Arial" panose="020B0604020202020204" pitchFamily="34" charset="0"/>
              <a:buChar char="•"/>
            </a:pPr>
            <a:r>
              <a:rPr lang="en-NZ" sz="2000" kern="100" dirty="0">
                <a:solidFill>
                  <a:schemeClr val="bg1"/>
                </a:solidFill>
                <a:effectLst/>
                <a:latin typeface="Outfit" pitchFamily="2" charset="0"/>
                <a:ea typeface="Aptos" panose="020B0004020202020204" pitchFamily="34" charset="0"/>
                <a:cs typeface="Times New Roman" panose="02020603050405020304" pitchFamily="18" charset="0"/>
              </a:rPr>
              <a:t>This URL will take you to your product image on the deal</a:t>
            </a:r>
          </a:p>
          <a:p>
            <a:pPr lvl="0">
              <a:lnSpc>
                <a:spcPct val="115000"/>
              </a:lnSpc>
              <a:spcAft>
                <a:spcPts val="800"/>
              </a:spcAft>
            </a:pPr>
            <a:endParaRPr lang="en-NZ" sz="2000" kern="100" dirty="0">
              <a:solidFill>
                <a:schemeClr val="bg1"/>
              </a:solidFill>
              <a:effectLst/>
              <a:latin typeface="Outfit" pitchFamily="2" charset="0"/>
              <a:ea typeface="Aptos" panose="020B0004020202020204" pitchFamily="34" charset="0"/>
              <a:cs typeface="Times New Roman" panose="02020603050405020304" pitchFamily="18" charset="0"/>
            </a:endParaRPr>
          </a:p>
        </p:txBody>
      </p:sp>
      <p:sp>
        <p:nvSpPr>
          <p:cNvPr id="4" name="Title 1">
            <a:extLst>
              <a:ext uri="{FF2B5EF4-FFF2-40B4-BE49-F238E27FC236}">
                <a16:creationId xmlns:a16="http://schemas.microsoft.com/office/drawing/2014/main" id="{AC76B3BC-EA90-934C-5803-23713C396815}"/>
              </a:ext>
            </a:extLst>
          </p:cNvPr>
          <p:cNvSpPr txBox="1">
            <a:spLocks/>
          </p:cNvSpPr>
          <p:nvPr/>
        </p:nvSpPr>
        <p:spPr>
          <a:xfrm>
            <a:off x="722376" y="213074"/>
            <a:ext cx="5084064" cy="821627"/>
          </a:xfrm>
          <a:prstGeom prst="rect">
            <a:avLst/>
          </a:prstGeom>
        </p:spPr>
        <p:txBody>
          <a:bodyPr vert="horz" lIns="91440" tIns="45720" rIns="91440" bIns="45720" rtlCol="0" anchor="b">
            <a:normAutofit fontScale="67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dirty="0">
                <a:solidFill>
                  <a:schemeClr val="bg1"/>
                </a:solidFill>
                <a:latin typeface="Outfit" pitchFamily="2" charset="0"/>
              </a:rPr>
              <a:t>Dynamic Hyperlinks</a:t>
            </a:r>
            <a:endParaRPr lang="en-NZ" dirty="0">
              <a:solidFill>
                <a:schemeClr val="bg1"/>
              </a:solidFill>
              <a:latin typeface="Outfit" pitchFamily="2" charset="0"/>
            </a:endParaRPr>
          </a:p>
        </p:txBody>
      </p:sp>
      <p:pic>
        <p:nvPicPr>
          <p:cNvPr id="2" name="Picture 1">
            <a:extLst>
              <a:ext uri="{FF2B5EF4-FFF2-40B4-BE49-F238E27FC236}">
                <a16:creationId xmlns:a16="http://schemas.microsoft.com/office/drawing/2014/main" id="{F2B1CD6A-25B2-E05D-0390-DE16D06664D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36624" y="4036164"/>
            <a:ext cx="3699047" cy="434236"/>
          </a:xfrm>
          <a:prstGeom prst="rect">
            <a:avLst/>
          </a:prstGeom>
        </p:spPr>
      </p:pic>
      <p:sp>
        <p:nvSpPr>
          <p:cNvPr id="5" name="TextBox 4">
            <a:extLst>
              <a:ext uri="{FF2B5EF4-FFF2-40B4-BE49-F238E27FC236}">
                <a16:creationId xmlns:a16="http://schemas.microsoft.com/office/drawing/2014/main" id="{35F92A1D-3972-A226-5FB1-B17B371406F0}"/>
              </a:ext>
            </a:extLst>
          </p:cNvPr>
          <p:cNvSpPr txBox="1"/>
          <p:nvPr/>
        </p:nvSpPr>
        <p:spPr>
          <a:xfrm>
            <a:off x="1145309" y="4738255"/>
            <a:ext cx="7019636" cy="646331"/>
          </a:xfrm>
          <a:prstGeom prst="rect">
            <a:avLst/>
          </a:prstGeom>
          <a:noFill/>
        </p:spPr>
        <p:txBody>
          <a:bodyPr wrap="square" rtlCol="0">
            <a:spAutoFit/>
          </a:bodyPr>
          <a:lstStyle/>
          <a:p>
            <a:r>
              <a:rPr lang="en-NZ" sz="18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t>URL (Edit Link): </a:t>
            </a:r>
            <a:r>
              <a:rPr lang="en-NZ" sz="1800" u="sng" kern="100" dirty="0">
                <a:solidFill>
                  <a:schemeClr val="accent1">
                    <a:lumMod val="40000"/>
                    <a:lumOff val="60000"/>
                  </a:schemeClr>
                </a:solidFill>
                <a:effectLst/>
                <a:latin typeface="Aptos" panose="020B0004020202020204" pitchFamily="34" charset="0"/>
                <a:ea typeface="Aptos" panose="020B0004020202020204" pitchFamily="34" charset="0"/>
                <a:cs typeface="Times New Roman" panose="02020603050405020304" pitchFamily="18" charset="0"/>
                <a:hlinkClick r:id="rId4" action="ppaction://hlinkfile">
                  <a:extLst>
                    <a:ext uri="{A12FA001-AC4F-418D-AE19-62706E023703}">
                      <ahyp:hlinkClr xmlns:ahyp="http://schemas.microsoft.com/office/drawing/2018/hyperlinkcolor" val="tx"/>
                    </a:ext>
                  </a:extLst>
                </a:hlinkClick>
              </a:rPr>
              <a:t>This is Dynamic Link to the Website URL</a:t>
            </a:r>
            <a:endParaRPr lang="en-NZ" sz="1800" kern="100" dirty="0">
              <a:solidFill>
                <a:schemeClr val="accent1">
                  <a:lumMod val="40000"/>
                  <a:lumOff val="60000"/>
                </a:schemeClr>
              </a:solidFill>
              <a:effectLst/>
              <a:latin typeface="Aptos" panose="020B0004020202020204" pitchFamily="34" charset="0"/>
              <a:ea typeface="Aptos" panose="020B0004020202020204" pitchFamily="34" charset="0"/>
              <a:cs typeface="Times New Roman" panose="02020603050405020304" pitchFamily="18" charset="0"/>
            </a:endParaRPr>
          </a:p>
          <a:p>
            <a:endParaRPr lang="en-NZ" dirty="0"/>
          </a:p>
        </p:txBody>
      </p:sp>
    </p:spTree>
    <p:extLst>
      <p:ext uri="{BB962C8B-B14F-4D97-AF65-F5344CB8AC3E}">
        <p14:creationId xmlns:p14="http://schemas.microsoft.com/office/powerpoint/2010/main" val="31694655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rgbClr val="372976"/>
        </a:solidFill>
        <a:effectLst/>
      </p:bgPr>
    </p:bg>
    <p:spTree>
      <p:nvGrpSpPr>
        <p:cNvPr id="1" name="">
          <a:extLst>
            <a:ext uri="{FF2B5EF4-FFF2-40B4-BE49-F238E27FC236}">
              <a16:creationId xmlns:a16="http://schemas.microsoft.com/office/drawing/2014/main" id="{CB2FFDDD-43F0-BA91-425D-C5E2DCCBCC48}"/>
            </a:ext>
          </a:extLst>
        </p:cNvPr>
        <p:cNvGrpSpPr/>
        <p:nvPr/>
      </p:nvGrpSpPr>
      <p:grpSpPr>
        <a:xfrm>
          <a:off x="0" y="0"/>
          <a:ext cx="0" cy="0"/>
          <a:chOff x="0" y="0"/>
          <a:chExt cx="0" cy="0"/>
        </a:xfrm>
      </p:grpSpPr>
      <p:pic>
        <p:nvPicPr>
          <p:cNvPr id="7" name="Picture 6" descr="A logo with white text&#10;&#10;AI-generated content may be incorrect.">
            <a:extLst>
              <a:ext uri="{FF2B5EF4-FFF2-40B4-BE49-F238E27FC236}">
                <a16:creationId xmlns:a16="http://schemas.microsoft.com/office/drawing/2014/main" id="{FE63AD9E-3F89-AA8D-946B-48CCA3AD7D7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343527" y="-23002"/>
            <a:ext cx="2648945" cy="1293779"/>
          </a:xfrm>
          <a:prstGeom prst="rect">
            <a:avLst/>
          </a:prstGeom>
        </p:spPr>
      </p:pic>
      <p:sp>
        <p:nvSpPr>
          <p:cNvPr id="4" name="Title 1">
            <a:extLst>
              <a:ext uri="{FF2B5EF4-FFF2-40B4-BE49-F238E27FC236}">
                <a16:creationId xmlns:a16="http://schemas.microsoft.com/office/drawing/2014/main" id="{DFC6A3E4-9E1D-3AD2-69EA-2E161F085472}"/>
              </a:ext>
            </a:extLst>
          </p:cNvPr>
          <p:cNvSpPr txBox="1">
            <a:spLocks/>
          </p:cNvSpPr>
          <p:nvPr/>
        </p:nvSpPr>
        <p:spPr>
          <a:xfrm>
            <a:off x="746852" y="114940"/>
            <a:ext cx="5084064" cy="821627"/>
          </a:xfrm>
          <a:prstGeom prst="rect">
            <a:avLst/>
          </a:prstGeom>
        </p:spPr>
        <p:txBody>
          <a:bodyPr vert="horz" lIns="91440" tIns="45720" rIns="91440" bIns="45720" rtlCol="0" anchor="b">
            <a:normAutofit fontScale="67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dirty="0">
                <a:solidFill>
                  <a:schemeClr val="bg1"/>
                </a:solidFill>
                <a:latin typeface="Outfit" pitchFamily="2" charset="0"/>
              </a:rPr>
              <a:t>Deleting Slides FAQ</a:t>
            </a:r>
            <a:endParaRPr lang="en-NZ" dirty="0">
              <a:solidFill>
                <a:schemeClr val="bg1"/>
              </a:solidFill>
              <a:latin typeface="Outfit" pitchFamily="2" charset="0"/>
            </a:endParaRPr>
          </a:p>
        </p:txBody>
      </p:sp>
      <p:sp>
        <p:nvSpPr>
          <p:cNvPr id="2" name="TextBox 1">
            <a:extLst>
              <a:ext uri="{FF2B5EF4-FFF2-40B4-BE49-F238E27FC236}">
                <a16:creationId xmlns:a16="http://schemas.microsoft.com/office/drawing/2014/main" id="{CBDF0FB1-EC26-FF1E-D3DB-D841C1816428}"/>
              </a:ext>
            </a:extLst>
          </p:cNvPr>
          <p:cNvSpPr txBox="1"/>
          <p:nvPr/>
        </p:nvSpPr>
        <p:spPr>
          <a:xfrm>
            <a:off x="746852" y="936567"/>
            <a:ext cx="8922327" cy="6555641"/>
          </a:xfrm>
          <a:prstGeom prst="rect">
            <a:avLst/>
          </a:prstGeom>
          <a:noFill/>
        </p:spPr>
        <p:txBody>
          <a:bodyPr wrap="square" rtlCol="0">
            <a:spAutoFit/>
          </a:bodyPr>
          <a:lstStyle/>
          <a:p>
            <a:r>
              <a:rPr lang="en-US" sz="2000" dirty="0">
                <a:solidFill>
                  <a:schemeClr val="bg1"/>
                </a:solidFill>
                <a:latin typeface="Outfit" pitchFamily="2" charset="0"/>
              </a:rPr>
              <a:t>The next two slides are about deleting slides</a:t>
            </a:r>
            <a:endParaRPr lang="en-US" sz="2000" u="sng" dirty="0">
              <a:solidFill>
                <a:schemeClr val="bg1"/>
              </a:solidFill>
              <a:latin typeface="Outfit" pitchFamily="2" charset="0"/>
            </a:endParaRPr>
          </a:p>
          <a:p>
            <a:endParaRPr lang="en-US" sz="2000" u="sng" dirty="0">
              <a:solidFill>
                <a:schemeClr val="bg1"/>
              </a:solidFill>
              <a:latin typeface="Outfit" pitchFamily="2" charset="0"/>
            </a:endParaRPr>
          </a:p>
          <a:p>
            <a:r>
              <a:rPr lang="en-US" sz="2000" u="sng" dirty="0">
                <a:solidFill>
                  <a:schemeClr val="bg1"/>
                </a:solidFill>
                <a:latin typeface="Outfit" pitchFamily="2" charset="0"/>
              </a:rPr>
              <a:t>If Delete Slide </a:t>
            </a:r>
            <a:br>
              <a:rPr lang="en-US" sz="2000" dirty="0">
                <a:solidFill>
                  <a:schemeClr val="bg1"/>
                </a:solidFill>
                <a:latin typeface="Outfit" pitchFamily="2" charset="0"/>
              </a:rPr>
            </a:br>
            <a:br>
              <a:rPr lang="en-US" sz="2000" dirty="0">
                <a:solidFill>
                  <a:schemeClr val="bg1"/>
                </a:solidFill>
                <a:latin typeface="Outfit" pitchFamily="2" charset="0"/>
              </a:rPr>
            </a:br>
            <a:r>
              <a:rPr lang="en-US" sz="2000" dirty="0">
                <a:solidFill>
                  <a:schemeClr val="bg1"/>
                </a:solidFill>
                <a:latin typeface="Outfit" pitchFamily="2" charset="0"/>
              </a:rPr>
              <a:t>This slide is set up to delete automatically based on the “deal name" property. Since “deal name" is being used as the trigger, the slide will be removed when you run the document through </a:t>
            </a:r>
            <a:r>
              <a:rPr lang="en-US" sz="2000" dirty="0" err="1">
                <a:solidFill>
                  <a:schemeClr val="bg1"/>
                </a:solidFill>
                <a:latin typeface="Outfit" pitchFamily="2" charset="0"/>
              </a:rPr>
              <a:t>DocMergy</a:t>
            </a:r>
            <a:r>
              <a:rPr lang="en-US" sz="2000" dirty="0">
                <a:solidFill>
                  <a:schemeClr val="bg1"/>
                </a:solidFill>
                <a:latin typeface="Outfit" pitchFamily="2" charset="0"/>
              </a:rPr>
              <a:t> if that property has a value.</a:t>
            </a:r>
          </a:p>
          <a:p>
            <a:endParaRPr lang="en-US" sz="2000" dirty="0">
              <a:solidFill>
                <a:schemeClr val="bg1"/>
              </a:solidFill>
              <a:latin typeface="Outfit" pitchFamily="2" charset="0"/>
            </a:endParaRPr>
          </a:p>
          <a:p>
            <a:r>
              <a:rPr lang="en-US" sz="2000" dirty="0">
                <a:solidFill>
                  <a:schemeClr val="bg1"/>
                </a:solidFill>
                <a:latin typeface="Outfit" pitchFamily="2" charset="0"/>
              </a:rPr>
              <a:t>So don’t worry if you don’t see the slide in the final output — it just means the deletion condition was met.</a:t>
            </a:r>
          </a:p>
          <a:p>
            <a:endParaRPr lang="en-US" sz="2000" dirty="0">
              <a:solidFill>
                <a:schemeClr val="bg1"/>
              </a:solidFill>
              <a:latin typeface="Outfit" pitchFamily="2" charset="0"/>
            </a:endParaRPr>
          </a:p>
          <a:p>
            <a:r>
              <a:rPr lang="en-US" sz="2000" u="sng" dirty="0">
                <a:solidFill>
                  <a:schemeClr val="bg1"/>
                </a:solidFill>
                <a:latin typeface="Outfit" pitchFamily="2" charset="0"/>
              </a:rPr>
              <a:t>If Else Delete</a:t>
            </a:r>
          </a:p>
          <a:p>
            <a:br>
              <a:rPr lang="en-US" sz="2000" dirty="0">
                <a:solidFill>
                  <a:schemeClr val="bg1"/>
                </a:solidFill>
                <a:latin typeface="Outfit" pitchFamily="2" charset="0"/>
              </a:rPr>
            </a:br>
            <a:r>
              <a:rPr lang="en-US" sz="2000" dirty="0">
                <a:solidFill>
                  <a:schemeClr val="bg1"/>
                </a:solidFill>
                <a:latin typeface="Outfit" pitchFamily="2" charset="0"/>
              </a:rPr>
              <a:t>This also uses the deal name as a trigger. In this case the slide wont delete as the code is telling it to display text if there is a value in the property. </a:t>
            </a:r>
          </a:p>
          <a:p>
            <a:endParaRPr lang="en-US" sz="2000" dirty="0">
              <a:solidFill>
                <a:schemeClr val="bg1"/>
              </a:solidFill>
              <a:latin typeface="Outfit" pitchFamily="2" charset="0"/>
            </a:endParaRPr>
          </a:p>
          <a:p>
            <a:r>
              <a:rPr lang="en-US" sz="2000" dirty="0">
                <a:solidFill>
                  <a:schemeClr val="bg1"/>
                </a:solidFill>
                <a:latin typeface="Outfit" pitchFamily="2" charset="0"/>
              </a:rPr>
              <a:t>If there was no value then the slide would be deleted. </a:t>
            </a:r>
          </a:p>
          <a:p>
            <a:endParaRPr lang="en-US" sz="2000" dirty="0">
              <a:solidFill>
                <a:schemeClr val="bg1"/>
              </a:solidFill>
              <a:latin typeface="Outfit" pitchFamily="2" charset="0"/>
            </a:endParaRPr>
          </a:p>
          <a:p>
            <a:endParaRPr lang="en-US" sz="2000" dirty="0">
              <a:solidFill>
                <a:schemeClr val="bg1"/>
              </a:solidFill>
              <a:latin typeface="Outfit" pitchFamily="2" charset="0"/>
            </a:endParaRPr>
          </a:p>
          <a:p>
            <a:endParaRPr lang="en-US" sz="2000" dirty="0">
              <a:solidFill>
                <a:schemeClr val="bg1"/>
              </a:solidFill>
              <a:latin typeface="Outfit" pitchFamily="2" charset="0"/>
            </a:endParaRPr>
          </a:p>
          <a:p>
            <a:endParaRPr lang="en-NZ" sz="2000" dirty="0">
              <a:solidFill>
                <a:schemeClr val="bg1"/>
              </a:solidFill>
              <a:latin typeface="Outfit" pitchFamily="2" charset="0"/>
            </a:endParaRPr>
          </a:p>
        </p:txBody>
      </p:sp>
    </p:spTree>
    <p:extLst>
      <p:ext uri="{BB962C8B-B14F-4D97-AF65-F5344CB8AC3E}">
        <p14:creationId xmlns:p14="http://schemas.microsoft.com/office/powerpoint/2010/main" val="356639133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rgbClr val="372976"/>
        </a:solidFill>
        <a:effectLst/>
      </p:bgPr>
    </p:bg>
    <p:spTree>
      <p:nvGrpSpPr>
        <p:cNvPr id="1" name="">
          <a:extLst>
            <a:ext uri="{FF2B5EF4-FFF2-40B4-BE49-F238E27FC236}">
              <a16:creationId xmlns:a16="http://schemas.microsoft.com/office/drawing/2014/main" id="{7DA92E10-9D23-3995-D769-FCAE765F1453}"/>
            </a:ext>
          </a:extLst>
        </p:cNvPr>
        <p:cNvGrpSpPr/>
        <p:nvPr/>
      </p:nvGrpSpPr>
      <p:grpSpPr>
        <a:xfrm>
          <a:off x="0" y="0"/>
          <a:ext cx="0" cy="0"/>
          <a:chOff x="0" y="0"/>
          <a:chExt cx="0" cy="0"/>
        </a:xfrm>
      </p:grpSpPr>
      <p:pic>
        <p:nvPicPr>
          <p:cNvPr id="7" name="Picture 6" descr="A logo with white text&#10;&#10;AI-generated content may be incorrect.">
            <a:extLst>
              <a:ext uri="{FF2B5EF4-FFF2-40B4-BE49-F238E27FC236}">
                <a16:creationId xmlns:a16="http://schemas.microsoft.com/office/drawing/2014/main" id="{6B69928C-1446-8F34-772D-34557E51B24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343527" y="-23002"/>
            <a:ext cx="2648945" cy="1293779"/>
          </a:xfrm>
          <a:prstGeom prst="rect">
            <a:avLst/>
          </a:prstGeom>
        </p:spPr>
      </p:pic>
      <p:sp>
        <p:nvSpPr>
          <p:cNvPr id="3" name="TextBox 2">
            <a:extLst>
              <a:ext uri="{FF2B5EF4-FFF2-40B4-BE49-F238E27FC236}">
                <a16:creationId xmlns:a16="http://schemas.microsoft.com/office/drawing/2014/main" id="{BAC546F5-A11D-8654-FFEA-B1ECE5EDEBB7}"/>
              </a:ext>
            </a:extLst>
          </p:cNvPr>
          <p:cNvSpPr txBox="1"/>
          <p:nvPr/>
        </p:nvSpPr>
        <p:spPr>
          <a:xfrm>
            <a:off x="932688" y="1034700"/>
            <a:ext cx="10981944" cy="3411831"/>
          </a:xfrm>
          <a:prstGeom prst="rect">
            <a:avLst/>
          </a:prstGeom>
          <a:noFill/>
        </p:spPr>
        <p:txBody>
          <a:bodyPr wrap="square" rtlCol="0">
            <a:spAutoFit/>
          </a:bodyPr>
          <a:lstStyle/>
          <a:p>
            <a:pPr lvl="0">
              <a:lnSpc>
                <a:spcPct val="115000"/>
              </a:lnSpc>
            </a:pPr>
            <a:r>
              <a:rPr lang="en-NZ" sz="2000" dirty="0">
                <a:solidFill>
                  <a:schemeClr val="bg1"/>
                </a:solidFill>
                <a:latin typeface="Outfit" pitchFamily="2" charset="0"/>
              </a:rPr>
              <a:t>If Delete Slide</a:t>
            </a:r>
            <a:endParaRPr lang="en-NZ" sz="2000" b="0" i="0" dirty="0">
              <a:solidFill>
                <a:schemeClr val="bg1"/>
              </a:solidFill>
              <a:effectLst/>
              <a:latin typeface="Outfit" pitchFamily="2" charset="0"/>
            </a:endParaRPr>
          </a:p>
          <a:p>
            <a:pPr marL="342900" lvl="0" indent="-342900">
              <a:lnSpc>
                <a:spcPct val="115000"/>
              </a:lnSpc>
              <a:buFont typeface="Symbol" panose="05050102010706020507" pitchFamily="18" charset="2"/>
              <a:buChar char=""/>
            </a:pPr>
            <a:endParaRPr lang="en-NZ" sz="2000" b="0" i="0" dirty="0">
              <a:solidFill>
                <a:schemeClr val="bg1"/>
              </a:solidFill>
              <a:effectLst/>
              <a:latin typeface="Outfit" pitchFamily="2" charset="0"/>
            </a:endParaRPr>
          </a:p>
          <a:p>
            <a:pPr lvl="0">
              <a:lnSpc>
                <a:spcPct val="115000"/>
              </a:lnSpc>
              <a:spcAft>
                <a:spcPts val="800"/>
              </a:spcAft>
            </a:pPr>
            <a:r>
              <a:rPr lang="en-NZ" sz="2000" kern="100" dirty="0">
                <a:solidFill>
                  <a:schemeClr val="bg1"/>
                </a:solidFill>
                <a:effectLst/>
                <a:latin typeface="Outfit" pitchFamily="2" charset="0"/>
                <a:ea typeface="Aptos" panose="020B0004020202020204" pitchFamily="34" charset="0"/>
                <a:cs typeface="Times New Roman" panose="02020603050405020304" pitchFamily="18" charset="0"/>
              </a:rPr>
              <a:t>{% if </a:t>
            </a:r>
            <a:r>
              <a:rPr lang="en-NZ" sz="2000" kern="100" dirty="0" err="1">
                <a:solidFill>
                  <a:schemeClr val="bg1"/>
                </a:solidFill>
                <a:effectLst/>
                <a:latin typeface="Outfit" pitchFamily="2" charset="0"/>
                <a:ea typeface="Aptos" panose="020B0004020202020204" pitchFamily="34" charset="0"/>
                <a:cs typeface="Times New Roman" panose="02020603050405020304" pitchFamily="18" charset="0"/>
              </a:rPr>
              <a:t>object</a:t>
            </a:r>
            <a:r>
              <a:rPr lang="en-NZ" sz="2000" kern="100" dirty="0" err="1">
                <a:solidFill>
                  <a:schemeClr val="bg1"/>
                </a:solidFill>
                <a:latin typeface="Outfit" pitchFamily="2" charset="0"/>
                <a:ea typeface="Aptos" panose="020B0004020202020204" pitchFamily="34" charset="0"/>
                <a:cs typeface="Times New Roman" panose="02020603050405020304" pitchFamily="18" charset="0"/>
              </a:rPr>
              <a:t>.deal</a:t>
            </a:r>
            <a:r>
              <a:rPr lang="en-NZ" sz="2000" kern="100" dirty="0" err="1">
                <a:solidFill>
                  <a:schemeClr val="bg1"/>
                </a:solidFill>
                <a:effectLst/>
                <a:latin typeface="Outfit" pitchFamily="2" charset="0"/>
                <a:ea typeface="Aptos" panose="020B0004020202020204" pitchFamily="34" charset="0"/>
                <a:cs typeface="Times New Roman" panose="02020603050405020304" pitchFamily="18" charset="0"/>
              </a:rPr>
              <a:t>name</a:t>
            </a:r>
            <a:r>
              <a:rPr lang="en-NZ" sz="2000" kern="100" dirty="0">
                <a:solidFill>
                  <a:schemeClr val="bg1"/>
                </a:solidFill>
                <a:effectLst/>
                <a:latin typeface="Outfit" pitchFamily="2" charset="0"/>
                <a:ea typeface="Aptos" panose="020B0004020202020204" pitchFamily="34" charset="0"/>
                <a:cs typeface="Times New Roman" panose="02020603050405020304" pitchFamily="18" charset="0"/>
              </a:rPr>
              <a:t> %} {{</a:t>
            </a:r>
            <a:r>
              <a:rPr lang="en-NZ" sz="2000" kern="100" dirty="0" err="1">
                <a:solidFill>
                  <a:schemeClr val="bg1"/>
                </a:solidFill>
                <a:effectLst/>
                <a:latin typeface="Outfit" pitchFamily="2" charset="0"/>
                <a:ea typeface="Aptos" panose="020B0004020202020204" pitchFamily="34" charset="0"/>
                <a:cs typeface="Times New Roman" panose="02020603050405020304" pitchFamily="18" charset="0"/>
              </a:rPr>
              <a:t>delete_slide</a:t>
            </a:r>
            <a:r>
              <a:rPr lang="en-NZ" sz="2000" kern="100" dirty="0">
                <a:solidFill>
                  <a:schemeClr val="bg1"/>
                </a:solidFill>
                <a:effectLst/>
                <a:latin typeface="Outfit" pitchFamily="2" charset="0"/>
                <a:ea typeface="Aptos" panose="020B0004020202020204" pitchFamily="34" charset="0"/>
                <a:cs typeface="Times New Roman" panose="02020603050405020304" pitchFamily="18" charset="0"/>
              </a:rPr>
              <a:t>()}} {%endif%}</a:t>
            </a:r>
          </a:p>
          <a:p>
            <a:pPr lvl="0">
              <a:lnSpc>
                <a:spcPct val="115000"/>
              </a:lnSpc>
              <a:spcAft>
                <a:spcPts val="800"/>
              </a:spcAft>
            </a:pPr>
            <a:endParaRPr lang="en-NZ" sz="2000" kern="100" dirty="0">
              <a:solidFill>
                <a:schemeClr val="bg1"/>
              </a:solidFill>
              <a:effectLst/>
              <a:latin typeface="Outfit" pitchFamily="2" charset="0"/>
              <a:ea typeface="Aptos" panose="020B0004020202020204" pitchFamily="34" charset="0"/>
              <a:cs typeface="Times New Roman" panose="02020603050405020304" pitchFamily="18" charset="0"/>
            </a:endParaRPr>
          </a:p>
          <a:p>
            <a:pPr marL="342900" indent="-342900">
              <a:lnSpc>
                <a:spcPct val="115000"/>
              </a:lnSpc>
              <a:spcAft>
                <a:spcPts val="800"/>
              </a:spcAft>
              <a:buFont typeface="Symbol" panose="05050102010706020507" pitchFamily="18" charset="2"/>
              <a:buChar char=""/>
            </a:pPr>
            <a:r>
              <a:rPr lang="en-NZ" sz="2000" dirty="0">
                <a:solidFill>
                  <a:schemeClr val="bg1"/>
                </a:solidFill>
                <a:latin typeface="Outfit" pitchFamily="2" charset="0"/>
              </a:rPr>
              <a:t>This code is saying to delete the slide if object.name has a value </a:t>
            </a:r>
          </a:p>
          <a:p>
            <a:pPr marL="342900" indent="-342900">
              <a:lnSpc>
                <a:spcPct val="115000"/>
              </a:lnSpc>
              <a:spcAft>
                <a:spcPts val="800"/>
              </a:spcAft>
              <a:buFont typeface="Symbol" panose="05050102010706020507" pitchFamily="18" charset="2"/>
              <a:buChar char=""/>
            </a:pPr>
            <a:r>
              <a:rPr lang="en-NZ" sz="2000" b="0" i="0" dirty="0">
                <a:solidFill>
                  <a:schemeClr val="bg1"/>
                </a:solidFill>
                <a:effectLst/>
                <a:latin typeface="Outfit" pitchFamily="2" charset="0"/>
              </a:rPr>
              <a:t>In this case there is a value so th</a:t>
            </a:r>
            <a:r>
              <a:rPr lang="en-NZ" sz="2000" dirty="0">
                <a:solidFill>
                  <a:schemeClr val="bg1"/>
                </a:solidFill>
                <a:latin typeface="Outfit" pitchFamily="2" charset="0"/>
              </a:rPr>
              <a:t>e slide will delete</a:t>
            </a:r>
          </a:p>
          <a:p>
            <a:pPr marL="342900" indent="-342900">
              <a:lnSpc>
                <a:spcPct val="115000"/>
              </a:lnSpc>
              <a:spcAft>
                <a:spcPts val="800"/>
              </a:spcAft>
              <a:buFont typeface="Symbol" panose="05050102010706020507" pitchFamily="18" charset="2"/>
              <a:buChar char=""/>
            </a:pPr>
            <a:endParaRPr lang="en-NZ" sz="2000" b="0" i="0" dirty="0">
              <a:solidFill>
                <a:schemeClr val="bg1"/>
              </a:solidFill>
              <a:effectLst/>
              <a:latin typeface="Outfit" pitchFamily="2" charset="0"/>
            </a:endParaRPr>
          </a:p>
          <a:p>
            <a:pPr marL="342900" lvl="0" indent="-342900">
              <a:lnSpc>
                <a:spcPct val="115000"/>
              </a:lnSpc>
              <a:spcAft>
                <a:spcPts val="800"/>
              </a:spcAft>
              <a:buFont typeface="Symbol" panose="05050102010706020507" pitchFamily="18" charset="2"/>
              <a:buChar char=""/>
            </a:pPr>
            <a:endParaRPr lang="en-NZ" sz="2000" kern="100" dirty="0">
              <a:solidFill>
                <a:schemeClr val="bg1"/>
              </a:solidFill>
              <a:effectLst/>
              <a:latin typeface="Outfit" pitchFamily="2" charset="0"/>
              <a:ea typeface="Aptos" panose="020B0004020202020204" pitchFamily="34" charset="0"/>
              <a:cs typeface="Times New Roman" panose="02020603050405020304" pitchFamily="18" charset="0"/>
            </a:endParaRPr>
          </a:p>
        </p:txBody>
      </p:sp>
      <p:sp>
        <p:nvSpPr>
          <p:cNvPr id="4" name="Title 1">
            <a:extLst>
              <a:ext uri="{FF2B5EF4-FFF2-40B4-BE49-F238E27FC236}">
                <a16:creationId xmlns:a16="http://schemas.microsoft.com/office/drawing/2014/main" id="{ABBBEA35-8EB2-6A59-5114-FF412806A95B}"/>
              </a:ext>
            </a:extLst>
          </p:cNvPr>
          <p:cNvSpPr txBox="1">
            <a:spLocks/>
          </p:cNvSpPr>
          <p:nvPr/>
        </p:nvSpPr>
        <p:spPr>
          <a:xfrm>
            <a:off x="199528" y="213073"/>
            <a:ext cx="5084064" cy="821627"/>
          </a:xfrm>
          <a:prstGeom prst="rect">
            <a:avLst/>
          </a:prstGeom>
        </p:spPr>
        <p:txBody>
          <a:bodyPr vert="horz" lIns="91440" tIns="45720" rIns="91440" bIns="45720" rtlCol="0" anchor="b">
            <a:normAutofit fontScale="90000" lnSpcReduction="1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dirty="0">
                <a:solidFill>
                  <a:schemeClr val="bg1"/>
                </a:solidFill>
                <a:latin typeface="Outfit" pitchFamily="2" charset="0"/>
              </a:rPr>
              <a:t>Delete Slide</a:t>
            </a:r>
            <a:endParaRPr lang="en-NZ" dirty="0">
              <a:solidFill>
                <a:schemeClr val="bg1"/>
              </a:solidFill>
              <a:latin typeface="Outfit" pitchFamily="2" charset="0"/>
            </a:endParaRPr>
          </a:p>
        </p:txBody>
      </p:sp>
    </p:spTree>
    <p:extLst>
      <p:ext uri="{BB962C8B-B14F-4D97-AF65-F5344CB8AC3E}">
        <p14:creationId xmlns:p14="http://schemas.microsoft.com/office/powerpoint/2010/main" val="346306991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rgbClr val="372976"/>
        </a:solidFill>
        <a:effectLst/>
      </p:bgPr>
    </p:bg>
    <p:spTree>
      <p:nvGrpSpPr>
        <p:cNvPr id="1" name="">
          <a:extLst>
            <a:ext uri="{FF2B5EF4-FFF2-40B4-BE49-F238E27FC236}">
              <a16:creationId xmlns:a16="http://schemas.microsoft.com/office/drawing/2014/main" id="{8EF998A1-B6E0-F70C-794B-193FB699F0F8}"/>
            </a:ext>
          </a:extLst>
        </p:cNvPr>
        <p:cNvGrpSpPr/>
        <p:nvPr/>
      </p:nvGrpSpPr>
      <p:grpSpPr>
        <a:xfrm>
          <a:off x="0" y="0"/>
          <a:ext cx="0" cy="0"/>
          <a:chOff x="0" y="0"/>
          <a:chExt cx="0" cy="0"/>
        </a:xfrm>
      </p:grpSpPr>
      <p:pic>
        <p:nvPicPr>
          <p:cNvPr id="7" name="Picture 6" descr="A logo with white text&#10;&#10;AI-generated content may be incorrect.">
            <a:extLst>
              <a:ext uri="{FF2B5EF4-FFF2-40B4-BE49-F238E27FC236}">
                <a16:creationId xmlns:a16="http://schemas.microsoft.com/office/drawing/2014/main" id="{3A344E52-625A-F8EE-2C86-E9CB6853F4D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343527" y="-23002"/>
            <a:ext cx="2648945" cy="1293779"/>
          </a:xfrm>
          <a:prstGeom prst="rect">
            <a:avLst/>
          </a:prstGeom>
        </p:spPr>
      </p:pic>
      <p:sp>
        <p:nvSpPr>
          <p:cNvPr id="3" name="TextBox 2">
            <a:extLst>
              <a:ext uri="{FF2B5EF4-FFF2-40B4-BE49-F238E27FC236}">
                <a16:creationId xmlns:a16="http://schemas.microsoft.com/office/drawing/2014/main" id="{7AEF7B5B-9995-CB8F-684D-6274AD7B727E}"/>
              </a:ext>
            </a:extLst>
          </p:cNvPr>
          <p:cNvSpPr txBox="1"/>
          <p:nvPr/>
        </p:nvSpPr>
        <p:spPr>
          <a:xfrm>
            <a:off x="722376" y="914628"/>
            <a:ext cx="10981944" cy="5022529"/>
          </a:xfrm>
          <a:prstGeom prst="rect">
            <a:avLst/>
          </a:prstGeom>
          <a:noFill/>
        </p:spPr>
        <p:txBody>
          <a:bodyPr wrap="square" rtlCol="0">
            <a:spAutoFit/>
          </a:bodyPr>
          <a:lstStyle/>
          <a:p>
            <a:pPr lvl="0">
              <a:lnSpc>
                <a:spcPct val="115000"/>
              </a:lnSpc>
            </a:pPr>
            <a:r>
              <a:rPr lang="en-NZ" sz="2000" dirty="0">
                <a:solidFill>
                  <a:schemeClr val="bg1"/>
                </a:solidFill>
                <a:latin typeface="Outfit" pitchFamily="2" charset="0"/>
              </a:rPr>
              <a:t>If Else Delete Slide</a:t>
            </a:r>
            <a:endParaRPr lang="en-NZ" sz="2000" b="0" i="0" dirty="0">
              <a:solidFill>
                <a:schemeClr val="bg1"/>
              </a:solidFill>
              <a:effectLst/>
              <a:latin typeface="Outfit" pitchFamily="2" charset="0"/>
            </a:endParaRPr>
          </a:p>
          <a:p>
            <a:pPr marL="342900" lvl="0" indent="-342900">
              <a:lnSpc>
                <a:spcPct val="115000"/>
              </a:lnSpc>
              <a:buFont typeface="Symbol" panose="05050102010706020507" pitchFamily="18" charset="2"/>
              <a:buChar char=""/>
            </a:pPr>
            <a:endParaRPr lang="en-NZ" sz="2000" b="0" i="0" dirty="0">
              <a:solidFill>
                <a:schemeClr val="bg1"/>
              </a:solidFill>
              <a:effectLst/>
              <a:latin typeface="Outfit" pitchFamily="2" charset="0"/>
            </a:endParaRPr>
          </a:p>
          <a:p>
            <a:pPr lvl="0">
              <a:lnSpc>
                <a:spcPct val="115000"/>
              </a:lnSpc>
            </a:pPr>
            <a:r>
              <a:rPr lang="en-US" sz="2000" b="0" i="0" dirty="0">
                <a:solidFill>
                  <a:schemeClr val="bg1"/>
                </a:solidFill>
                <a:effectLst/>
                <a:latin typeface="Outfit" pitchFamily="2" charset="0"/>
              </a:rPr>
              <a:t>{% if not </a:t>
            </a:r>
            <a:r>
              <a:rPr lang="en-US" sz="2000" b="0" i="0" dirty="0" err="1">
                <a:solidFill>
                  <a:schemeClr val="bg1"/>
                </a:solidFill>
                <a:effectLst/>
                <a:latin typeface="Outfit" pitchFamily="2" charset="0"/>
              </a:rPr>
              <a:t>object.dealname</a:t>
            </a:r>
            <a:r>
              <a:rPr lang="en-US" sz="2000" b="0" i="0" dirty="0">
                <a:solidFill>
                  <a:schemeClr val="bg1"/>
                </a:solidFill>
                <a:effectLst/>
                <a:latin typeface="Outfit" pitchFamily="2" charset="0"/>
              </a:rPr>
              <a:t> %} {{</a:t>
            </a:r>
            <a:r>
              <a:rPr lang="en-US" sz="2000" b="0" i="0" dirty="0" err="1">
                <a:solidFill>
                  <a:schemeClr val="bg1"/>
                </a:solidFill>
                <a:effectLst/>
                <a:latin typeface="Outfit" pitchFamily="2" charset="0"/>
              </a:rPr>
              <a:t>delete_slide</a:t>
            </a:r>
            <a:r>
              <a:rPr lang="en-US" sz="2000" b="0" i="0" dirty="0">
                <a:solidFill>
                  <a:schemeClr val="bg1"/>
                </a:solidFill>
                <a:effectLst/>
                <a:latin typeface="Outfit" pitchFamily="2" charset="0"/>
              </a:rPr>
              <a:t>()}} {% else %} The </a:t>
            </a:r>
            <a:r>
              <a:rPr lang="en-US" sz="2000" dirty="0">
                <a:solidFill>
                  <a:schemeClr val="bg1"/>
                </a:solidFill>
                <a:latin typeface="Outfit" pitchFamily="2" charset="0"/>
              </a:rPr>
              <a:t>deal </a:t>
            </a:r>
            <a:r>
              <a:rPr lang="en-US" sz="2000" b="0" i="0" dirty="0">
                <a:solidFill>
                  <a:schemeClr val="bg1"/>
                </a:solidFill>
                <a:effectLst/>
                <a:latin typeface="Outfit" pitchFamily="2" charset="0"/>
              </a:rPr>
              <a:t>name property has a value {%endif%}</a:t>
            </a:r>
          </a:p>
          <a:p>
            <a:pPr marL="342900" lvl="0" indent="-342900">
              <a:lnSpc>
                <a:spcPct val="115000"/>
              </a:lnSpc>
              <a:buFont typeface="Symbol" panose="05050102010706020507" pitchFamily="18" charset="2"/>
              <a:buChar char=""/>
            </a:pPr>
            <a:endParaRPr lang="en-US" sz="2000" dirty="0">
              <a:solidFill>
                <a:schemeClr val="bg1"/>
              </a:solidFill>
              <a:latin typeface="Outfit" pitchFamily="2" charset="0"/>
            </a:endParaRPr>
          </a:p>
          <a:p>
            <a:pPr marL="342900" indent="-342900">
              <a:lnSpc>
                <a:spcPct val="115000"/>
              </a:lnSpc>
              <a:buFont typeface="Symbol" panose="05050102010706020507" pitchFamily="18" charset="2"/>
              <a:buChar char=""/>
            </a:pPr>
            <a:r>
              <a:rPr lang="en-US" sz="2000" b="0" i="0" dirty="0">
                <a:solidFill>
                  <a:schemeClr val="bg1"/>
                </a:solidFill>
                <a:effectLst/>
                <a:latin typeface="Outfit" pitchFamily="2" charset="0"/>
              </a:rPr>
              <a:t>This is what the code looks like raw {% raw %} {% if not </a:t>
            </a:r>
            <a:r>
              <a:rPr lang="en-US" sz="2000" b="0" i="0" dirty="0" err="1">
                <a:solidFill>
                  <a:schemeClr val="bg1"/>
                </a:solidFill>
                <a:effectLst/>
                <a:latin typeface="Outfit" pitchFamily="2" charset="0"/>
              </a:rPr>
              <a:t>object.dealname</a:t>
            </a:r>
            <a:r>
              <a:rPr lang="en-US" sz="2000" b="0" i="0" dirty="0">
                <a:solidFill>
                  <a:schemeClr val="bg1"/>
                </a:solidFill>
                <a:effectLst/>
                <a:latin typeface="Outfit" pitchFamily="2" charset="0"/>
              </a:rPr>
              <a:t> %} {{</a:t>
            </a:r>
            <a:r>
              <a:rPr lang="en-US" sz="2000" b="0" i="0" dirty="0" err="1">
                <a:solidFill>
                  <a:schemeClr val="bg1"/>
                </a:solidFill>
                <a:effectLst/>
                <a:latin typeface="Outfit" pitchFamily="2" charset="0"/>
              </a:rPr>
              <a:t>delete_slide</a:t>
            </a:r>
            <a:r>
              <a:rPr lang="en-US" sz="2000" b="0" i="0" dirty="0">
                <a:solidFill>
                  <a:schemeClr val="bg1"/>
                </a:solidFill>
                <a:effectLst/>
                <a:latin typeface="Outfit" pitchFamily="2" charset="0"/>
              </a:rPr>
              <a:t>()}} {% else %} The deal name property has a value {%endif%} {% </a:t>
            </a:r>
            <a:r>
              <a:rPr lang="en-US" sz="2000" b="0" i="0" dirty="0" err="1">
                <a:solidFill>
                  <a:schemeClr val="bg1"/>
                </a:solidFill>
                <a:effectLst/>
                <a:latin typeface="Outfit" pitchFamily="2" charset="0"/>
              </a:rPr>
              <a:t>endraw</a:t>
            </a:r>
            <a:r>
              <a:rPr lang="en-US" sz="2000" b="0" i="0" dirty="0">
                <a:solidFill>
                  <a:schemeClr val="bg1"/>
                </a:solidFill>
                <a:effectLst/>
                <a:latin typeface="Outfit" pitchFamily="2" charset="0"/>
              </a:rPr>
              <a:t> %} </a:t>
            </a:r>
          </a:p>
          <a:p>
            <a:pPr marL="342900" indent="-342900">
              <a:lnSpc>
                <a:spcPct val="115000"/>
              </a:lnSpc>
              <a:buFont typeface="Symbol" panose="05050102010706020507" pitchFamily="18" charset="2"/>
              <a:buChar char=""/>
            </a:pPr>
            <a:endParaRPr lang="en-US" sz="2000" b="0" i="0" dirty="0">
              <a:solidFill>
                <a:schemeClr val="bg1"/>
              </a:solidFill>
              <a:effectLst/>
              <a:latin typeface="Outfit" pitchFamily="2" charset="0"/>
            </a:endParaRPr>
          </a:p>
          <a:p>
            <a:pPr marL="342900" indent="-342900">
              <a:lnSpc>
                <a:spcPct val="115000"/>
              </a:lnSpc>
              <a:buFont typeface="Symbol" panose="05050102010706020507" pitchFamily="18" charset="2"/>
              <a:buChar char=""/>
            </a:pPr>
            <a:r>
              <a:rPr lang="en-US" sz="2000" dirty="0">
                <a:solidFill>
                  <a:schemeClr val="bg1"/>
                </a:solidFill>
                <a:latin typeface="Outfit" pitchFamily="2" charset="0"/>
              </a:rPr>
              <a:t>If the object doesn't have a deal name set, delete this slide. Otherwise, show the text: </a:t>
            </a:r>
            <a:r>
              <a:rPr lang="en-US" sz="2000" b="0" i="0" dirty="0">
                <a:solidFill>
                  <a:schemeClr val="bg1"/>
                </a:solidFill>
                <a:effectLst/>
                <a:latin typeface="Outfit" pitchFamily="2" charset="0"/>
              </a:rPr>
              <a:t>The deal name property has a value </a:t>
            </a:r>
          </a:p>
          <a:p>
            <a:pPr marL="342900" lvl="0" indent="-342900">
              <a:lnSpc>
                <a:spcPct val="115000"/>
              </a:lnSpc>
              <a:buFont typeface="Symbol" panose="05050102010706020507" pitchFamily="18" charset="2"/>
              <a:buChar char=""/>
            </a:pPr>
            <a:endParaRPr lang="en-US" sz="2000" kern="100" dirty="0">
              <a:solidFill>
                <a:schemeClr val="bg1"/>
              </a:solidFill>
              <a:latin typeface="Outfit" pitchFamily="2" charset="0"/>
              <a:ea typeface="Aptos" panose="020B0004020202020204" pitchFamily="34" charset="0"/>
              <a:cs typeface="Times New Roman" panose="02020603050405020304" pitchFamily="18" charset="0"/>
            </a:endParaRPr>
          </a:p>
          <a:p>
            <a:pPr marL="342900" lvl="0" indent="-342900">
              <a:lnSpc>
                <a:spcPct val="115000"/>
              </a:lnSpc>
              <a:buFont typeface="Symbol" panose="05050102010706020507" pitchFamily="18" charset="2"/>
              <a:buChar char=""/>
            </a:pPr>
            <a:r>
              <a:rPr lang="en-US" sz="2000" kern="100" dirty="0">
                <a:solidFill>
                  <a:schemeClr val="bg1"/>
                </a:solidFill>
                <a:latin typeface="Outfit" pitchFamily="2" charset="0"/>
                <a:ea typeface="Aptos" panose="020B0004020202020204" pitchFamily="34" charset="0"/>
                <a:cs typeface="Times New Roman" panose="02020603050405020304" pitchFamily="18" charset="0"/>
              </a:rPr>
              <a:t>In this case the property has a value so the text will show</a:t>
            </a:r>
          </a:p>
          <a:p>
            <a:pPr marL="342900" lvl="0" indent="-342900">
              <a:lnSpc>
                <a:spcPct val="115000"/>
              </a:lnSpc>
              <a:buFont typeface="Symbol" panose="05050102010706020507" pitchFamily="18" charset="2"/>
              <a:buChar char=""/>
            </a:pPr>
            <a:endParaRPr lang="en-US" sz="2000" b="0" i="0" dirty="0">
              <a:solidFill>
                <a:schemeClr val="bg1"/>
              </a:solidFill>
              <a:effectLst/>
              <a:latin typeface="Outfit" pitchFamily="2" charset="0"/>
            </a:endParaRPr>
          </a:p>
          <a:p>
            <a:pPr lvl="0">
              <a:lnSpc>
                <a:spcPct val="115000"/>
              </a:lnSpc>
            </a:pPr>
            <a:endParaRPr lang="en-US" sz="2000" kern="100" dirty="0">
              <a:solidFill>
                <a:schemeClr val="bg1"/>
              </a:solidFill>
              <a:latin typeface="Outfit" pitchFamily="2" charset="0"/>
              <a:ea typeface="Aptos" panose="020B0004020202020204" pitchFamily="34" charset="0"/>
              <a:cs typeface="Times New Roman" panose="02020603050405020304" pitchFamily="18" charset="0"/>
            </a:endParaRPr>
          </a:p>
        </p:txBody>
      </p:sp>
      <p:sp>
        <p:nvSpPr>
          <p:cNvPr id="4" name="Title 1">
            <a:extLst>
              <a:ext uri="{FF2B5EF4-FFF2-40B4-BE49-F238E27FC236}">
                <a16:creationId xmlns:a16="http://schemas.microsoft.com/office/drawing/2014/main" id="{13BE5917-6847-BEDD-90E5-5F9EE9933BDA}"/>
              </a:ext>
            </a:extLst>
          </p:cNvPr>
          <p:cNvSpPr txBox="1">
            <a:spLocks/>
          </p:cNvSpPr>
          <p:nvPr/>
        </p:nvSpPr>
        <p:spPr>
          <a:xfrm>
            <a:off x="722376" y="213074"/>
            <a:ext cx="5084064" cy="821627"/>
          </a:xfrm>
          <a:prstGeom prst="rect">
            <a:avLst/>
          </a:prstGeom>
        </p:spPr>
        <p:txBody>
          <a:bodyPr vert="horz" lIns="91440" tIns="45720" rIns="91440" bIns="45720" rtlCol="0" anchor="b">
            <a:normAutofit fontScale="90000" lnSpcReduction="1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dirty="0">
                <a:solidFill>
                  <a:schemeClr val="bg1"/>
                </a:solidFill>
                <a:latin typeface="Outfit" pitchFamily="2" charset="0"/>
              </a:rPr>
              <a:t>Delete Slide</a:t>
            </a:r>
            <a:endParaRPr lang="en-NZ" dirty="0">
              <a:solidFill>
                <a:schemeClr val="bg1"/>
              </a:solidFill>
              <a:latin typeface="Outfit" pitchFamily="2" charset="0"/>
            </a:endParaRPr>
          </a:p>
        </p:txBody>
      </p:sp>
    </p:spTree>
    <p:extLst>
      <p:ext uri="{BB962C8B-B14F-4D97-AF65-F5344CB8AC3E}">
        <p14:creationId xmlns:p14="http://schemas.microsoft.com/office/powerpoint/2010/main" val="327418038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372976"/>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0968BF-A32D-7CDA-1762-596A9C572089}"/>
              </a:ext>
            </a:extLst>
          </p:cNvPr>
          <p:cNvSpPr>
            <a:spLocks noGrp="1"/>
          </p:cNvSpPr>
          <p:nvPr>
            <p:ph type="title"/>
          </p:nvPr>
        </p:nvSpPr>
        <p:spPr/>
        <p:txBody>
          <a:bodyPr/>
          <a:lstStyle/>
          <a:p>
            <a:r>
              <a:rPr lang="en-US" dirty="0">
                <a:solidFill>
                  <a:schemeClr val="bg1"/>
                </a:solidFill>
                <a:latin typeface="Outfit" pitchFamily="2" charset="0"/>
              </a:rPr>
              <a:t>Basic Tokens</a:t>
            </a:r>
            <a:endParaRPr lang="en-NZ" dirty="0">
              <a:solidFill>
                <a:schemeClr val="bg1"/>
              </a:solidFill>
              <a:latin typeface="Outfit" pitchFamily="2" charset="0"/>
            </a:endParaRPr>
          </a:p>
        </p:txBody>
      </p:sp>
      <p:sp>
        <p:nvSpPr>
          <p:cNvPr id="4" name="TextBox 3">
            <a:extLst>
              <a:ext uri="{FF2B5EF4-FFF2-40B4-BE49-F238E27FC236}">
                <a16:creationId xmlns:a16="http://schemas.microsoft.com/office/drawing/2014/main" id="{21D372F0-2449-0506-ACCB-BB3A46A07684}"/>
              </a:ext>
            </a:extLst>
          </p:cNvPr>
          <p:cNvSpPr txBox="1"/>
          <p:nvPr/>
        </p:nvSpPr>
        <p:spPr>
          <a:xfrm>
            <a:off x="988291" y="1450109"/>
            <a:ext cx="6096000" cy="4247317"/>
          </a:xfrm>
          <a:prstGeom prst="rect">
            <a:avLst/>
          </a:prstGeom>
          <a:noFill/>
        </p:spPr>
        <p:txBody>
          <a:bodyPr wrap="square" rtlCol="0">
            <a:spAutoFit/>
          </a:bodyPr>
          <a:lstStyle/>
          <a:p>
            <a:pPr>
              <a:spcBef>
                <a:spcPts val="1000"/>
              </a:spcBef>
              <a:spcAft>
                <a:spcPts val="800"/>
              </a:spcAft>
            </a:pPr>
            <a:r>
              <a:rPr lang="en-US" sz="2000" dirty="0">
                <a:solidFill>
                  <a:schemeClr val="bg1"/>
                </a:solidFill>
                <a:effectLst/>
                <a:latin typeface="Outfit" pitchFamily="2" charset="0"/>
                <a:ea typeface="Aptos" panose="020B0004020202020204" pitchFamily="34" charset="0"/>
                <a:cs typeface="Times New Roman" panose="02020603050405020304" pitchFamily="18" charset="0"/>
              </a:rPr>
              <a:t>Deal name: {{ </a:t>
            </a:r>
            <a:r>
              <a:rPr lang="en-US" sz="2000" dirty="0" err="1">
                <a:solidFill>
                  <a:schemeClr val="bg1"/>
                </a:solidFill>
                <a:effectLst/>
                <a:latin typeface="Outfit" pitchFamily="2" charset="0"/>
                <a:ea typeface="Aptos" panose="020B0004020202020204" pitchFamily="34" charset="0"/>
                <a:cs typeface="Times New Roman" panose="02020603050405020304" pitchFamily="18" charset="0"/>
              </a:rPr>
              <a:t>object.dealname</a:t>
            </a:r>
            <a:r>
              <a:rPr lang="en-US" sz="2000" dirty="0">
                <a:solidFill>
                  <a:schemeClr val="bg1"/>
                </a:solidFill>
                <a:effectLst/>
                <a:latin typeface="Outfit" pitchFamily="2" charset="0"/>
                <a:ea typeface="Aptos" panose="020B0004020202020204" pitchFamily="34" charset="0"/>
                <a:cs typeface="Times New Roman" panose="02020603050405020304" pitchFamily="18" charset="0"/>
              </a:rPr>
              <a:t> }}</a:t>
            </a:r>
          </a:p>
          <a:p>
            <a:pPr>
              <a:spcBef>
                <a:spcPts val="1000"/>
              </a:spcBef>
              <a:spcAft>
                <a:spcPts val="800"/>
              </a:spcAft>
            </a:pPr>
            <a:r>
              <a:rPr lang="en-US" sz="2000" dirty="0">
                <a:solidFill>
                  <a:schemeClr val="bg1"/>
                </a:solidFill>
                <a:effectLst/>
                <a:latin typeface="Outfit" pitchFamily="2" charset="0"/>
                <a:ea typeface="Aptos" panose="020B0004020202020204" pitchFamily="34" charset="0"/>
                <a:cs typeface="Times New Roman" panose="02020603050405020304" pitchFamily="18" charset="0"/>
              </a:rPr>
              <a:t>Deal name in bold: </a:t>
            </a:r>
            <a:r>
              <a:rPr lang="en-US" sz="2000" b="1" dirty="0">
                <a:solidFill>
                  <a:schemeClr val="bg1"/>
                </a:solidFill>
                <a:effectLst/>
                <a:latin typeface="Outfit" pitchFamily="2" charset="0"/>
                <a:ea typeface="Aptos" panose="020B0004020202020204" pitchFamily="34" charset="0"/>
                <a:cs typeface="Times New Roman" panose="02020603050405020304" pitchFamily="18" charset="0"/>
              </a:rPr>
              <a:t>{{ </a:t>
            </a:r>
            <a:r>
              <a:rPr lang="en-US" sz="2000" b="1" dirty="0" err="1">
                <a:solidFill>
                  <a:schemeClr val="bg1"/>
                </a:solidFill>
                <a:effectLst/>
                <a:latin typeface="Outfit" pitchFamily="2" charset="0"/>
                <a:ea typeface="Aptos" panose="020B0004020202020204" pitchFamily="34" charset="0"/>
                <a:cs typeface="Times New Roman" panose="02020603050405020304" pitchFamily="18" charset="0"/>
              </a:rPr>
              <a:t>object.dealname</a:t>
            </a:r>
            <a:r>
              <a:rPr lang="en-US" sz="2000" b="1" dirty="0">
                <a:solidFill>
                  <a:schemeClr val="bg1"/>
                </a:solidFill>
                <a:effectLst/>
                <a:latin typeface="Outfit" pitchFamily="2" charset="0"/>
                <a:ea typeface="Aptos" panose="020B0004020202020204" pitchFamily="34" charset="0"/>
                <a:cs typeface="Times New Roman" panose="02020603050405020304" pitchFamily="18" charset="0"/>
              </a:rPr>
              <a:t> }}</a:t>
            </a:r>
            <a:endParaRPr lang="en-US" sz="2000" b="1" dirty="0">
              <a:solidFill>
                <a:schemeClr val="bg1"/>
              </a:solidFill>
              <a:latin typeface="Outfit" pitchFamily="2" charset="0"/>
              <a:ea typeface="Aptos" panose="020B0004020202020204" pitchFamily="34" charset="0"/>
              <a:cs typeface="Times New Roman" panose="02020603050405020304" pitchFamily="18" charset="0"/>
            </a:endParaRPr>
          </a:p>
          <a:p>
            <a:pPr>
              <a:spcBef>
                <a:spcPts val="1000"/>
              </a:spcBef>
              <a:spcAft>
                <a:spcPts val="800"/>
              </a:spcAft>
            </a:pPr>
            <a:r>
              <a:rPr lang="en-US" sz="2000" dirty="0">
                <a:solidFill>
                  <a:schemeClr val="bg1"/>
                </a:solidFill>
                <a:effectLst/>
                <a:latin typeface="Outfit" pitchFamily="2" charset="0"/>
                <a:ea typeface="Aptos" panose="020B0004020202020204" pitchFamily="34" charset="0"/>
                <a:cs typeface="Times New Roman" panose="02020603050405020304" pitchFamily="18" charset="0"/>
              </a:rPr>
              <a:t>Deal name in capitals: {{ </a:t>
            </a:r>
            <a:r>
              <a:rPr lang="en-US" sz="2000" dirty="0" err="1">
                <a:solidFill>
                  <a:schemeClr val="bg1"/>
                </a:solidFill>
                <a:effectLst/>
                <a:latin typeface="Outfit" pitchFamily="2" charset="0"/>
                <a:ea typeface="Aptos" panose="020B0004020202020204" pitchFamily="34" charset="0"/>
                <a:cs typeface="Times New Roman" panose="02020603050405020304" pitchFamily="18" charset="0"/>
              </a:rPr>
              <a:t>object.dealname.value.upper</a:t>
            </a:r>
            <a:r>
              <a:rPr lang="en-US" sz="2000" dirty="0">
                <a:solidFill>
                  <a:schemeClr val="bg1"/>
                </a:solidFill>
                <a:effectLst/>
                <a:latin typeface="Outfit" pitchFamily="2" charset="0"/>
                <a:ea typeface="Aptos" panose="020B0004020202020204" pitchFamily="34" charset="0"/>
                <a:cs typeface="Times New Roman" panose="02020603050405020304" pitchFamily="18" charset="0"/>
              </a:rPr>
              <a:t>() }}</a:t>
            </a:r>
          </a:p>
          <a:p>
            <a:pPr>
              <a:spcBef>
                <a:spcPts val="1000"/>
              </a:spcBef>
              <a:spcAft>
                <a:spcPts val="800"/>
              </a:spcAft>
            </a:pPr>
            <a:r>
              <a:rPr lang="en-US" sz="2000" dirty="0">
                <a:solidFill>
                  <a:schemeClr val="bg1"/>
                </a:solidFill>
                <a:effectLst/>
                <a:latin typeface="Outfit" pitchFamily="2" charset="0"/>
                <a:ea typeface="Aptos" panose="020B0004020202020204" pitchFamily="34" charset="0"/>
                <a:cs typeface="Times New Roman" panose="02020603050405020304" pitchFamily="18" charset="0"/>
              </a:rPr>
              <a:t>Deal Amount: {{ </a:t>
            </a:r>
            <a:r>
              <a:rPr lang="en-US" sz="2000" dirty="0" err="1">
                <a:solidFill>
                  <a:schemeClr val="bg1"/>
                </a:solidFill>
                <a:effectLst/>
                <a:latin typeface="Outfit" pitchFamily="2" charset="0"/>
                <a:ea typeface="Aptos" panose="020B0004020202020204" pitchFamily="34" charset="0"/>
                <a:cs typeface="Times New Roman" panose="02020603050405020304" pitchFamily="18" charset="0"/>
              </a:rPr>
              <a:t>object.amount</a:t>
            </a:r>
            <a:r>
              <a:rPr lang="en-US" sz="2000" dirty="0">
                <a:solidFill>
                  <a:schemeClr val="bg1"/>
                </a:solidFill>
                <a:effectLst/>
                <a:latin typeface="Outfit" pitchFamily="2" charset="0"/>
                <a:ea typeface="Aptos" panose="020B0004020202020204" pitchFamily="34" charset="0"/>
                <a:cs typeface="Times New Roman" panose="02020603050405020304" pitchFamily="18" charset="0"/>
              </a:rPr>
              <a:t> }}</a:t>
            </a:r>
          </a:p>
          <a:p>
            <a:pPr>
              <a:spcBef>
                <a:spcPts val="1000"/>
              </a:spcBef>
              <a:spcAft>
                <a:spcPts val="800"/>
              </a:spcAft>
            </a:pPr>
            <a:r>
              <a:rPr lang="en-US" sz="2000" dirty="0">
                <a:solidFill>
                  <a:schemeClr val="bg1"/>
                </a:solidFill>
                <a:effectLst/>
                <a:latin typeface="Outfit" pitchFamily="2" charset="0"/>
                <a:ea typeface="Aptos" panose="020B0004020202020204" pitchFamily="34" charset="0"/>
                <a:cs typeface="Times New Roman" panose="02020603050405020304" pitchFamily="18" charset="0"/>
              </a:rPr>
              <a:t>Deal Beginning Date: {{ </a:t>
            </a:r>
            <a:r>
              <a:rPr lang="en-US" sz="2000" dirty="0" err="1">
                <a:solidFill>
                  <a:schemeClr val="bg1"/>
                </a:solidFill>
                <a:effectLst/>
                <a:latin typeface="Outfit" pitchFamily="2" charset="0"/>
                <a:ea typeface="Aptos" panose="020B0004020202020204" pitchFamily="34" charset="0"/>
                <a:cs typeface="Times New Roman" panose="02020603050405020304" pitchFamily="18" charset="0"/>
              </a:rPr>
              <a:t>object.deal_beginning_date</a:t>
            </a:r>
            <a:r>
              <a:rPr lang="en-US" sz="2000" dirty="0">
                <a:solidFill>
                  <a:schemeClr val="bg1"/>
                </a:solidFill>
                <a:effectLst/>
                <a:latin typeface="Outfit" pitchFamily="2" charset="0"/>
                <a:ea typeface="Aptos" panose="020B0004020202020204" pitchFamily="34" charset="0"/>
                <a:cs typeface="Times New Roman" panose="02020603050405020304" pitchFamily="18" charset="0"/>
              </a:rPr>
              <a:t> }}</a:t>
            </a:r>
          </a:p>
          <a:p>
            <a:pPr>
              <a:spcBef>
                <a:spcPts val="1000"/>
              </a:spcBef>
              <a:spcAft>
                <a:spcPts val="800"/>
              </a:spcAft>
            </a:pPr>
            <a:r>
              <a:rPr lang="en-US" sz="2000" dirty="0">
                <a:solidFill>
                  <a:schemeClr val="bg1"/>
                </a:solidFill>
                <a:effectLst/>
                <a:latin typeface="Outfit" pitchFamily="2" charset="0"/>
                <a:ea typeface="Aptos" panose="020B0004020202020204" pitchFamily="34" charset="0"/>
                <a:cs typeface="Times New Roman" panose="02020603050405020304" pitchFamily="18" charset="0"/>
              </a:rPr>
              <a:t>Deal Close Date: {{ </a:t>
            </a:r>
            <a:r>
              <a:rPr lang="en-US" sz="2000" dirty="0" err="1">
                <a:solidFill>
                  <a:schemeClr val="bg1"/>
                </a:solidFill>
                <a:effectLst/>
                <a:latin typeface="Outfit" pitchFamily="2" charset="0"/>
                <a:ea typeface="Aptos" panose="020B0004020202020204" pitchFamily="34" charset="0"/>
                <a:cs typeface="Times New Roman" panose="02020603050405020304" pitchFamily="18" charset="0"/>
              </a:rPr>
              <a:t>object.closedate</a:t>
            </a:r>
            <a:r>
              <a:rPr lang="en-US" sz="2000" dirty="0">
                <a:solidFill>
                  <a:schemeClr val="bg1"/>
                </a:solidFill>
                <a:effectLst/>
                <a:latin typeface="Outfit" pitchFamily="2" charset="0"/>
                <a:ea typeface="Aptos" panose="020B0004020202020204" pitchFamily="34" charset="0"/>
                <a:cs typeface="Times New Roman" panose="02020603050405020304" pitchFamily="18" charset="0"/>
              </a:rPr>
              <a:t> }}</a:t>
            </a:r>
          </a:p>
          <a:p>
            <a:pPr>
              <a:spcBef>
                <a:spcPts val="1000"/>
              </a:spcBef>
              <a:spcAft>
                <a:spcPts val="800"/>
              </a:spcAft>
            </a:pPr>
            <a:r>
              <a:rPr lang="en-US" sz="2000" dirty="0">
                <a:solidFill>
                  <a:schemeClr val="bg1"/>
                </a:solidFill>
                <a:effectLst/>
                <a:latin typeface="Outfit" pitchFamily="2" charset="0"/>
                <a:ea typeface="Aptos" panose="020B0004020202020204" pitchFamily="34" charset="0"/>
                <a:cs typeface="Times New Roman" panose="02020603050405020304" pitchFamily="18" charset="0"/>
              </a:rPr>
              <a:t>Deal Description: {{ </a:t>
            </a:r>
            <a:r>
              <a:rPr lang="en-US" sz="2000" dirty="0" err="1">
                <a:solidFill>
                  <a:schemeClr val="bg1"/>
                </a:solidFill>
                <a:effectLst/>
                <a:latin typeface="Outfit" pitchFamily="2" charset="0"/>
                <a:ea typeface="Aptos" panose="020B0004020202020204" pitchFamily="34" charset="0"/>
                <a:cs typeface="Times New Roman" panose="02020603050405020304" pitchFamily="18" charset="0"/>
              </a:rPr>
              <a:t>object.description</a:t>
            </a:r>
            <a:r>
              <a:rPr lang="en-US" sz="2000" dirty="0">
                <a:solidFill>
                  <a:schemeClr val="bg1"/>
                </a:solidFill>
                <a:effectLst/>
                <a:latin typeface="Outfit" pitchFamily="2" charset="0"/>
                <a:ea typeface="Aptos" panose="020B0004020202020204" pitchFamily="34" charset="0"/>
                <a:cs typeface="Times New Roman" panose="02020603050405020304" pitchFamily="18" charset="0"/>
              </a:rPr>
              <a:t> }}</a:t>
            </a:r>
            <a:endParaRPr lang="en-NZ" sz="2000" dirty="0">
              <a:solidFill>
                <a:schemeClr val="bg1"/>
              </a:solidFill>
              <a:latin typeface="Outfit" pitchFamily="2" charset="0"/>
            </a:endParaRPr>
          </a:p>
        </p:txBody>
      </p:sp>
      <p:pic>
        <p:nvPicPr>
          <p:cNvPr id="5" name="Picture 4" descr="A logo with white text&#10;&#10;AI-generated content may be incorrect.">
            <a:extLst>
              <a:ext uri="{FF2B5EF4-FFF2-40B4-BE49-F238E27FC236}">
                <a16:creationId xmlns:a16="http://schemas.microsoft.com/office/drawing/2014/main" id="{4473D877-8524-D212-384D-3AB9BD02336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343527" y="-23002"/>
            <a:ext cx="2648945" cy="1293779"/>
          </a:xfrm>
          <a:prstGeom prst="rect">
            <a:avLst/>
          </a:prstGeom>
        </p:spPr>
      </p:pic>
    </p:spTree>
    <p:extLst>
      <p:ext uri="{BB962C8B-B14F-4D97-AF65-F5344CB8AC3E}">
        <p14:creationId xmlns:p14="http://schemas.microsoft.com/office/powerpoint/2010/main" val="316020400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372976"/>
        </a:solidFill>
        <a:effectLst/>
      </p:bgPr>
    </p:bg>
    <p:spTree>
      <p:nvGrpSpPr>
        <p:cNvPr id="1" name="">
          <a:extLst>
            <a:ext uri="{FF2B5EF4-FFF2-40B4-BE49-F238E27FC236}">
              <a16:creationId xmlns:a16="http://schemas.microsoft.com/office/drawing/2014/main" id="{9671A1A1-B455-4BC8-817D-6592723BE600}"/>
            </a:ext>
          </a:extLst>
        </p:cNvPr>
        <p:cNvGrpSpPr/>
        <p:nvPr/>
      </p:nvGrpSpPr>
      <p:grpSpPr>
        <a:xfrm>
          <a:off x="0" y="0"/>
          <a:ext cx="0" cy="0"/>
          <a:chOff x="0" y="0"/>
          <a:chExt cx="0" cy="0"/>
        </a:xfrm>
      </p:grpSpPr>
      <p:sp>
        <p:nvSpPr>
          <p:cNvPr id="3" name="Subtitle 2">
            <a:extLst>
              <a:ext uri="{FF2B5EF4-FFF2-40B4-BE49-F238E27FC236}">
                <a16:creationId xmlns:a16="http://schemas.microsoft.com/office/drawing/2014/main" id="{6FC9E999-2982-4DA7-7F47-544944C1070A}"/>
              </a:ext>
            </a:extLst>
          </p:cNvPr>
          <p:cNvSpPr>
            <a:spLocks noGrp="1"/>
          </p:cNvSpPr>
          <p:nvPr>
            <p:ph type="subTitle" idx="1"/>
          </p:nvPr>
        </p:nvSpPr>
        <p:spPr>
          <a:xfrm>
            <a:off x="242200" y="4151377"/>
            <a:ext cx="9787128" cy="1629966"/>
          </a:xfrm>
        </p:spPr>
        <p:txBody>
          <a:bodyPr>
            <a:noAutofit/>
          </a:bodyPr>
          <a:lstStyle/>
          <a:p>
            <a:pPr algn="l">
              <a:lnSpc>
                <a:spcPct val="115000"/>
              </a:lnSpc>
              <a:spcAft>
                <a:spcPts val="800"/>
              </a:spcAft>
            </a:pPr>
            <a:r>
              <a:rPr lang="en-US" sz="2000" dirty="0">
                <a:solidFill>
                  <a:schemeClr val="bg1"/>
                </a:solidFill>
                <a:effectLst/>
                <a:latin typeface="Outfit" pitchFamily="2" charset="0"/>
                <a:ea typeface="Aptos" panose="020B0004020202020204" pitchFamily="34" charset="0"/>
                <a:cs typeface="Times New Roman" panose="02020603050405020304" pitchFamily="18" charset="0"/>
              </a:rPr>
              <a:t>Deal Close Date normal: {{ </a:t>
            </a:r>
            <a:r>
              <a:rPr lang="en-US" sz="2000" dirty="0" err="1">
                <a:solidFill>
                  <a:schemeClr val="bg1"/>
                </a:solidFill>
                <a:effectLst/>
                <a:latin typeface="Outfit" pitchFamily="2" charset="0"/>
                <a:ea typeface="Aptos" panose="020B0004020202020204" pitchFamily="34" charset="0"/>
                <a:cs typeface="Times New Roman" panose="02020603050405020304" pitchFamily="18" charset="0"/>
              </a:rPr>
              <a:t>object.closedate</a:t>
            </a:r>
            <a:r>
              <a:rPr lang="en-US" sz="2000" dirty="0">
                <a:solidFill>
                  <a:schemeClr val="bg1"/>
                </a:solidFill>
                <a:effectLst/>
                <a:latin typeface="Outfit" pitchFamily="2" charset="0"/>
                <a:ea typeface="Aptos" panose="020B0004020202020204" pitchFamily="34" charset="0"/>
                <a:cs typeface="Times New Roman" panose="02020603050405020304" pitchFamily="18" charset="0"/>
              </a:rPr>
              <a:t> }}</a:t>
            </a:r>
          </a:p>
          <a:p>
            <a:pPr algn="l">
              <a:lnSpc>
                <a:spcPct val="115000"/>
              </a:lnSpc>
              <a:spcAft>
                <a:spcPts val="800"/>
              </a:spcAft>
            </a:pPr>
            <a:r>
              <a:rPr lang="en-US" sz="2000" dirty="0">
                <a:solidFill>
                  <a:schemeClr val="bg1"/>
                </a:solidFill>
                <a:effectLst/>
                <a:latin typeface="Outfit" pitchFamily="2" charset="0"/>
                <a:ea typeface="Aptos" panose="020B0004020202020204" pitchFamily="34" charset="0"/>
                <a:cs typeface="Times New Roman" panose="02020603050405020304" pitchFamily="18" charset="0"/>
              </a:rPr>
              <a:t>Deal Close Date (</a:t>
            </a:r>
            <a:r>
              <a:rPr lang="en-US" sz="2000" dirty="0" err="1">
                <a:solidFill>
                  <a:schemeClr val="bg1"/>
                </a:solidFill>
                <a:effectLst/>
                <a:latin typeface="Outfit" pitchFamily="2" charset="0"/>
                <a:ea typeface="Aptos" panose="020B0004020202020204" pitchFamily="34" charset="0"/>
                <a:cs typeface="Times New Roman" panose="02020603050405020304" pitchFamily="18" charset="0"/>
              </a:rPr>
              <a:t>eg.</a:t>
            </a:r>
            <a:r>
              <a:rPr lang="en-US" sz="2000" dirty="0">
                <a:solidFill>
                  <a:schemeClr val="bg1"/>
                </a:solidFill>
                <a:effectLst/>
                <a:latin typeface="Outfit" pitchFamily="2" charset="0"/>
                <a:ea typeface="Aptos" panose="020B0004020202020204" pitchFamily="34" charset="0"/>
                <a:cs typeface="Times New Roman" panose="02020603050405020304" pitchFamily="18" charset="0"/>
              </a:rPr>
              <a:t> 13 April 2025: {{ </a:t>
            </a:r>
            <a:r>
              <a:rPr lang="en-US" sz="2000" dirty="0" err="1">
                <a:solidFill>
                  <a:schemeClr val="bg1"/>
                </a:solidFill>
                <a:effectLst/>
                <a:latin typeface="Outfit" pitchFamily="2" charset="0"/>
                <a:ea typeface="Aptos" panose="020B0004020202020204" pitchFamily="34" charset="0"/>
                <a:cs typeface="Times New Roman" panose="02020603050405020304" pitchFamily="18" charset="0"/>
              </a:rPr>
              <a:t>object.closedate.value.strftime</a:t>
            </a:r>
            <a:r>
              <a:rPr lang="en-US" sz="2000" dirty="0">
                <a:solidFill>
                  <a:schemeClr val="bg1"/>
                </a:solidFill>
                <a:effectLst/>
                <a:latin typeface="Outfit" pitchFamily="2" charset="0"/>
                <a:ea typeface="Aptos" panose="020B0004020202020204" pitchFamily="34" charset="0"/>
                <a:cs typeface="Times New Roman" panose="02020603050405020304" pitchFamily="18" charset="0"/>
              </a:rPr>
              <a:t>("%d %B %Y") }}</a:t>
            </a:r>
          </a:p>
          <a:p>
            <a:pPr algn="l">
              <a:lnSpc>
                <a:spcPct val="115000"/>
              </a:lnSpc>
              <a:spcAft>
                <a:spcPts val="800"/>
              </a:spcAft>
            </a:pPr>
            <a:r>
              <a:rPr lang="en-US" sz="2000" dirty="0">
                <a:solidFill>
                  <a:schemeClr val="bg1"/>
                </a:solidFill>
                <a:effectLst/>
                <a:latin typeface="Outfit" pitchFamily="2" charset="0"/>
                <a:ea typeface="Aptos" panose="020B0004020202020204" pitchFamily="34" charset="0"/>
                <a:cs typeface="Times New Roman" panose="02020603050405020304" pitchFamily="18" charset="0"/>
              </a:rPr>
              <a:t>Deal Close Date(</a:t>
            </a:r>
            <a:r>
              <a:rPr lang="en-US" sz="2000" dirty="0" err="1">
                <a:solidFill>
                  <a:schemeClr val="bg1"/>
                </a:solidFill>
                <a:effectLst/>
                <a:latin typeface="Outfit" pitchFamily="2" charset="0"/>
                <a:ea typeface="Aptos" panose="020B0004020202020204" pitchFamily="34" charset="0"/>
                <a:cs typeface="Times New Roman" panose="02020603050405020304" pitchFamily="18" charset="0"/>
              </a:rPr>
              <a:t>eg.</a:t>
            </a:r>
            <a:r>
              <a:rPr lang="en-US" sz="2000" dirty="0">
                <a:solidFill>
                  <a:schemeClr val="bg1"/>
                </a:solidFill>
                <a:effectLst/>
                <a:latin typeface="Outfit" pitchFamily="2" charset="0"/>
                <a:ea typeface="Aptos" panose="020B0004020202020204" pitchFamily="34" charset="0"/>
                <a:cs typeface="Times New Roman" panose="02020603050405020304" pitchFamily="18" charset="0"/>
              </a:rPr>
              <a:t> Sun, 13 April 25: {{ </a:t>
            </a:r>
            <a:r>
              <a:rPr lang="en-US" sz="2000" dirty="0" err="1">
                <a:solidFill>
                  <a:schemeClr val="bg1"/>
                </a:solidFill>
                <a:effectLst/>
                <a:latin typeface="Outfit" pitchFamily="2" charset="0"/>
                <a:ea typeface="Aptos" panose="020B0004020202020204" pitchFamily="34" charset="0"/>
                <a:cs typeface="Times New Roman" panose="02020603050405020304" pitchFamily="18" charset="0"/>
              </a:rPr>
              <a:t>object.closedate.value.strftime</a:t>
            </a:r>
            <a:r>
              <a:rPr lang="en-US" sz="2000" dirty="0">
                <a:solidFill>
                  <a:schemeClr val="bg1"/>
                </a:solidFill>
                <a:effectLst/>
                <a:latin typeface="Outfit" pitchFamily="2" charset="0"/>
                <a:ea typeface="Aptos" panose="020B0004020202020204" pitchFamily="34" charset="0"/>
                <a:cs typeface="Times New Roman" panose="02020603050405020304" pitchFamily="18" charset="0"/>
              </a:rPr>
              <a:t>("%a, %d %b %y") }}</a:t>
            </a:r>
          </a:p>
          <a:p>
            <a:pPr algn="l">
              <a:lnSpc>
                <a:spcPct val="115000"/>
              </a:lnSpc>
              <a:spcAft>
                <a:spcPts val="800"/>
              </a:spcAft>
            </a:pPr>
            <a:r>
              <a:rPr lang="en-US" sz="2000" dirty="0">
                <a:solidFill>
                  <a:schemeClr val="bg1"/>
                </a:solidFill>
                <a:effectLst/>
                <a:latin typeface="Outfit" pitchFamily="2" charset="0"/>
                <a:ea typeface="Aptos" panose="020B0004020202020204" pitchFamily="34" charset="0"/>
                <a:cs typeface="Times New Roman" panose="02020603050405020304" pitchFamily="18" charset="0"/>
              </a:rPr>
              <a:t>Close Date (</a:t>
            </a:r>
            <a:r>
              <a:rPr lang="en-US" sz="2000" dirty="0" err="1">
                <a:solidFill>
                  <a:schemeClr val="bg1"/>
                </a:solidFill>
                <a:effectLst/>
                <a:latin typeface="Outfit" pitchFamily="2" charset="0"/>
                <a:ea typeface="Aptos" panose="020B0004020202020204" pitchFamily="34" charset="0"/>
                <a:cs typeface="Times New Roman" panose="02020603050405020304" pitchFamily="18" charset="0"/>
              </a:rPr>
              <a:t>eg.</a:t>
            </a:r>
            <a:r>
              <a:rPr lang="en-US" sz="2000" dirty="0">
                <a:solidFill>
                  <a:schemeClr val="bg1"/>
                </a:solidFill>
                <a:effectLst/>
                <a:latin typeface="Outfit" pitchFamily="2" charset="0"/>
                <a:ea typeface="Aptos" panose="020B0004020202020204" pitchFamily="34" charset="0"/>
                <a:cs typeface="Times New Roman" panose="02020603050405020304" pitchFamily="18" charset="0"/>
              </a:rPr>
              <a:t> 13/04/2025): </a:t>
            </a:r>
            <a:r>
              <a:rPr lang="en-NZ" sz="2000" dirty="0">
                <a:solidFill>
                  <a:schemeClr val="bg1"/>
                </a:solidFill>
                <a:effectLst/>
                <a:latin typeface="Outfit" pitchFamily="2" charset="0"/>
                <a:ea typeface="Aptos" panose="020B0004020202020204" pitchFamily="34" charset="0"/>
                <a:cs typeface="Times New Roman" panose="02020603050405020304" pitchFamily="18" charset="0"/>
              </a:rPr>
              <a:t>{{ </a:t>
            </a:r>
            <a:r>
              <a:rPr lang="en-NZ" sz="2000" dirty="0" err="1">
                <a:solidFill>
                  <a:schemeClr val="bg1"/>
                </a:solidFill>
                <a:effectLst/>
                <a:latin typeface="Outfit" pitchFamily="2" charset="0"/>
                <a:ea typeface="Aptos" panose="020B0004020202020204" pitchFamily="34" charset="0"/>
                <a:cs typeface="Times New Roman" panose="02020603050405020304" pitchFamily="18" charset="0"/>
              </a:rPr>
              <a:t>object.closedate.value.strftime</a:t>
            </a:r>
            <a:r>
              <a:rPr lang="en-NZ" sz="2000" dirty="0">
                <a:solidFill>
                  <a:schemeClr val="bg1"/>
                </a:solidFill>
                <a:effectLst/>
                <a:latin typeface="Outfit" pitchFamily="2" charset="0"/>
                <a:ea typeface="Aptos" panose="020B0004020202020204" pitchFamily="34" charset="0"/>
                <a:cs typeface="Times New Roman" panose="02020603050405020304" pitchFamily="18" charset="0"/>
              </a:rPr>
              <a:t>(“%d/%m/%Y”) }}</a:t>
            </a:r>
            <a:endParaRPr lang="en-NZ" sz="2000" dirty="0">
              <a:solidFill>
                <a:schemeClr val="bg1"/>
              </a:solidFill>
              <a:latin typeface="Outfit" pitchFamily="2" charset="0"/>
            </a:endParaRPr>
          </a:p>
        </p:txBody>
      </p:sp>
      <p:pic>
        <p:nvPicPr>
          <p:cNvPr id="7" name="Picture 6" descr="A logo with white text&#10;&#10;AI-generated content may be incorrect.">
            <a:extLst>
              <a:ext uri="{FF2B5EF4-FFF2-40B4-BE49-F238E27FC236}">
                <a16:creationId xmlns:a16="http://schemas.microsoft.com/office/drawing/2014/main" id="{354CCBAC-0226-E1B4-4668-AD30DF55596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343527" y="-23002"/>
            <a:ext cx="2648945" cy="1293779"/>
          </a:xfrm>
          <a:prstGeom prst="rect">
            <a:avLst/>
          </a:prstGeom>
        </p:spPr>
      </p:pic>
      <p:sp>
        <p:nvSpPr>
          <p:cNvPr id="4" name="TextBox 3">
            <a:extLst>
              <a:ext uri="{FF2B5EF4-FFF2-40B4-BE49-F238E27FC236}">
                <a16:creationId xmlns:a16="http://schemas.microsoft.com/office/drawing/2014/main" id="{6C31D7B5-709D-1601-D322-64E9A4B02CC6}"/>
              </a:ext>
            </a:extLst>
          </p:cNvPr>
          <p:cNvSpPr txBox="1"/>
          <p:nvPr/>
        </p:nvSpPr>
        <p:spPr>
          <a:xfrm>
            <a:off x="73152" y="162222"/>
            <a:ext cx="9354312" cy="769441"/>
          </a:xfrm>
          <a:prstGeom prst="rect">
            <a:avLst/>
          </a:prstGeom>
          <a:noFill/>
        </p:spPr>
        <p:txBody>
          <a:bodyPr wrap="square" rtlCol="0">
            <a:spAutoFit/>
          </a:bodyPr>
          <a:lstStyle/>
          <a:p>
            <a:r>
              <a:rPr lang="en-US" sz="4400" dirty="0">
                <a:solidFill>
                  <a:schemeClr val="bg1"/>
                </a:solidFill>
                <a:latin typeface="Outfit" pitchFamily="2" charset="0"/>
              </a:rPr>
              <a:t>Basic Tokens with Styling</a:t>
            </a:r>
            <a:endParaRPr lang="en-NZ" sz="4400" dirty="0">
              <a:solidFill>
                <a:schemeClr val="bg1"/>
              </a:solidFill>
              <a:latin typeface="Outfit" pitchFamily="2" charset="0"/>
            </a:endParaRPr>
          </a:p>
        </p:txBody>
      </p:sp>
      <p:sp>
        <p:nvSpPr>
          <p:cNvPr id="8" name="TextBox 7">
            <a:extLst>
              <a:ext uri="{FF2B5EF4-FFF2-40B4-BE49-F238E27FC236}">
                <a16:creationId xmlns:a16="http://schemas.microsoft.com/office/drawing/2014/main" id="{BB0E7143-6932-E982-EB87-186D6CBDD14A}"/>
              </a:ext>
            </a:extLst>
          </p:cNvPr>
          <p:cNvSpPr txBox="1"/>
          <p:nvPr/>
        </p:nvSpPr>
        <p:spPr>
          <a:xfrm>
            <a:off x="73152" y="3228047"/>
            <a:ext cx="11292840" cy="769441"/>
          </a:xfrm>
          <a:prstGeom prst="rect">
            <a:avLst/>
          </a:prstGeom>
          <a:noFill/>
        </p:spPr>
        <p:txBody>
          <a:bodyPr wrap="square" rtlCol="0">
            <a:spAutoFit/>
          </a:bodyPr>
          <a:lstStyle/>
          <a:p>
            <a:r>
              <a:rPr lang="en-US" sz="4400" dirty="0">
                <a:solidFill>
                  <a:schemeClr val="bg1"/>
                </a:solidFill>
                <a:latin typeface="Outfit" pitchFamily="2" charset="0"/>
              </a:rPr>
              <a:t>Basic Tokens with Formatting</a:t>
            </a:r>
            <a:endParaRPr lang="en-NZ" sz="4400" dirty="0">
              <a:solidFill>
                <a:schemeClr val="bg1"/>
              </a:solidFill>
              <a:latin typeface="Outfit" pitchFamily="2" charset="0"/>
            </a:endParaRPr>
          </a:p>
        </p:txBody>
      </p:sp>
      <p:sp>
        <p:nvSpPr>
          <p:cNvPr id="9" name="Subtitle 2">
            <a:extLst>
              <a:ext uri="{FF2B5EF4-FFF2-40B4-BE49-F238E27FC236}">
                <a16:creationId xmlns:a16="http://schemas.microsoft.com/office/drawing/2014/main" id="{D15ACC2B-DDA0-7C5F-7063-E20C638217A4}"/>
              </a:ext>
            </a:extLst>
          </p:cNvPr>
          <p:cNvSpPr txBox="1">
            <a:spLocks/>
          </p:cNvSpPr>
          <p:nvPr/>
        </p:nvSpPr>
        <p:spPr>
          <a:xfrm>
            <a:off x="225552" y="1101505"/>
            <a:ext cx="9988296" cy="1723991"/>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lnSpc>
                <a:spcPct val="115000"/>
              </a:lnSpc>
              <a:spcAft>
                <a:spcPts val="800"/>
              </a:spcAft>
            </a:pPr>
            <a:r>
              <a:rPr lang="en-US" sz="2000" dirty="0">
                <a:solidFill>
                  <a:schemeClr val="bg1"/>
                </a:solidFill>
                <a:effectLst/>
                <a:latin typeface="Outfit" pitchFamily="2" charset="0"/>
                <a:ea typeface="Aptos" panose="020B0004020202020204" pitchFamily="34" charset="0"/>
                <a:cs typeface="Times New Roman" panose="02020603050405020304" pitchFamily="18" charset="0"/>
              </a:rPr>
              <a:t>Deal name: {{ </a:t>
            </a:r>
            <a:r>
              <a:rPr lang="en-US" sz="2000" dirty="0" err="1">
                <a:solidFill>
                  <a:schemeClr val="bg1"/>
                </a:solidFill>
                <a:effectLst/>
                <a:latin typeface="Outfit" pitchFamily="2" charset="0"/>
                <a:ea typeface="Aptos" panose="020B0004020202020204" pitchFamily="34" charset="0"/>
                <a:cs typeface="Times New Roman" panose="02020603050405020304" pitchFamily="18" charset="0"/>
              </a:rPr>
              <a:t>object.dealname</a:t>
            </a:r>
            <a:r>
              <a:rPr lang="en-US" sz="2000" dirty="0">
                <a:solidFill>
                  <a:schemeClr val="bg1"/>
                </a:solidFill>
                <a:effectLst/>
                <a:latin typeface="Outfit" pitchFamily="2" charset="0"/>
                <a:ea typeface="Aptos" panose="020B0004020202020204" pitchFamily="34" charset="0"/>
                <a:cs typeface="Times New Roman" panose="02020603050405020304" pitchFamily="18" charset="0"/>
              </a:rPr>
              <a:t> }}</a:t>
            </a:r>
          </a:p>
          <a:p>
            <a:pPr algn="l">
              <a:lnSpc>
                <a:spcPct val="115000"/>
              </a:lnSpc>
              <a:spcAft>
                <a:spcPts val="800"/>
              </a:spcAft>
            </a:pPr>
            <a:r>
              <a:rPr lang="en-US" sz="2000" dirty="0">
                <a:solidFill>
                  <a:schemeClr val="bg1"/>
                </a:solidFill>
                <a:effectLst/>
                <a:latin typeface="Outfit" pitchFamily="2" charset="0"/>
                <a:ea typeface="Aptos" panose="020B0004020202020204" pitchFamily="34" charset="0"/>
                <a:cs typeface="Times New Roman" panose="02020603050405020304" pitchFamily="18" charset="0"/>
              </a:rPr>
              <a:t>Deal name in bold: </a:t>
            </a:r>
            <a:r>
              <a:rPr lang="en-US" sz="2000" b="1" dirty="0">
                <a:solidFill>
                  <a:schemeClr val="bg1"/>
                </a:solidFill>
                <a:effectLst/>
                <a:latin typeface="Outfit" pitchFamily="2" charset="0"/>
                <a:ea typeface="Aptos" panose="020B0004020202020204" pitchFamily="34" charset="0"/>
                <a:cs typeface="Times New Roman" panose="02020603050405020304" pitchFamily="18" charset="0"/>
              </a:rPr>
              <a:t>{{ </a:t>
            </a:r>
            <a:r>
              <a:rPr lang="en-US" sz="2000" b="1" dirty="0" err="1">
                <a:solidFill>
                  <a:schemeClr val="bg1"/>
                </a:solidFill>
                <a:effectLst/>
                <a:latin typeface="Outfit" pitchFamily="2" charset="0"/>
                <a:ea typeface="Aptos" panose="020B0004020202020204" pitchFamily="34" charset="0"/>
                <a:cs typeface="Times New Roman" panose="02020603050405020304" pitchFamily="18" charset="0"/>
              </a:rPr>
              <a:t>object.dealname</a:t>
            </a:r>
            <a:r>
              <a:rPr lang="en-US" sz="2000" b="1" dirty="0">
                <a:solidFill>
                  <a:schemeClr val="bg1"/>
                </a:solidFill>
                <a:effectLst/>
                <a:latin typeface="Outfit" pitchFamily="2" charset="0"/>
                <a:ea typeface="Aptos" panose="020B0004020202020204" pitchFamily="34" charset="0"/>
                <a:cs typeface="Times New Roman" panose="02020603050405020304" pitchFamily="18" charset="0"/>
              </a:rPr>
              <a:t> }}</a:t>
            </a:r>
            <a:endParaRPr lang="en-US" sz="2000" b="1" dirty="0">
              <a:solidFill>
                <a:schemeClr val="bg1"/>
              </a:solidFill>
              <a:latin typeface="Outfit" pitchFamily="2" charset="0"/>
              <a:ea typeface="Aptos" panose="020B0004020202020204" pitchFamily="34" charset="0"/>
              <a:cs typeface="Times New Roman" panose="02020603050405020304" pitchFamily="18" charset="0"/>
            </a:endParaRPr>
          </a:p>
          <a:p>
            <a:pPr algn="l">
              <a:lnSpc>
                <a:spcPct val="115000"/>
              </a:lnSpc>
              <a:spcAft>
                <a:spcPts val="800"/>
              </a:spcAft>
            </a:pPr>
            <a:r>
              <a:rPr lang="en-US" sz="2000" dirty="0">
                <a:solidFill>
                  <a:schemeClr val="bg1"/>
                </a:solidFill>
                <a:effectLst/>
                <a:latin typeface="Outfit" pitchFamily="2" charset="0"/>
                <a:ea typeface="Aptos" panose="020B0004020202020204" pitchFamily="34" charset="0"/>
                <a:cs typeface="Times New Roman" panose="02020603050405020304" pitchFamily="18" charset="0"/>
              </a:rPr>
              <a:t>Deal name in bold upper case: </a:t>
            </a:r>
            <a:r>
              <a:rPr lang="en-US" sz="2000" b="1" dirty="0">
                <a:solidFill>
                  <a:schemeClr val="bg1"/>
                </a:solidFill>
                <a:effectLst/>
                <a:latin typeface="Outfit" pitchFamily="2" charset="0"/>
                <a:ea typeface="Aptos" panose="020B0004020202020204" pitchFamily="34" charset="0"/>
                <a:cs typeface="Times New Roman" panose="02020603050405020304" pitchFamily="18" charset="0"/>
              </a:rPr>
              <a:t>{{ </a:t>
            </a:r>
            <a:r>
              <a:rPr lang="en-US" sz="2000" b="1" dirty="0" err="1">
                <a:solidFill>
                  <a:schemeClr val="bg1"/>
                </a:solidFill>
                <a:effectLst/>
                <a:latin typeface="Outfit" pitchFamily="2" charset="0"/>
                <a:ea typeface="Aptos" panose="020B0004020202020204" pitchFamily="34" charset="0"/>
                <a:cs typeface="Times New Roman" panose="02020603050405020304" pitchFamily="18" charset="0"/>
              </a:rPr>
              <a:t>object.dealname.value.upper</a:t>
            </a:r>
            <a:r>
              <a:rPr lang="en-US" sz="2000" b="1" dirty="0">
                <a:solidFill>
                  <a:schemeClr val="bg1"/>
                </a:solidFill>
                <a:effectLst/>
                <a:latin typeface="Outfit" pitchFamily="2" charset="0"/>
                <a:ea typeface="Aptos" panose="020B0004020202020204" pitchFamily="34" charset="0"/>
                <a:cs typeface="Times New Roman" panose="02020603050405020304" pitchFamily="18" charset="0"/>
              </a:rPr>
              <a:t>() }}</a:t>
            </a:r>
            <a:endParaRPr lang="en-NZ" sz="2000" dirty="0">
              <a:solidFill>
                <a:schemeClr val="bg1"/>
              </a:solidFill>
              <a:latin typeface="Outfit" pitchFamily="2" charset="0"/>
            </a:endParaRPr>
          </a:p>
        </p:txBody>
      </p:sp>
    </p:spTree>
    <p:extLst>
      <p:ext uri="{BB962C8B-B14F-4D97-AF65-F5344CB8AC3E}">
        <p14:creationId xmlns:p14="http://schemas.microsoft.com/office/powerpoint/2010/main" val="41828346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372976"/>
        </a:solidFill>
        <a:effectLst/>
      </p:bgPr>
    </p:bg>
    <p:spTree>
      <p:nvGrpSpPr>
        <p:cNvPr id="1" name="">
          <a:extLst>
            <a:ext uri="{FF2B5EF4-FFF2-40B4-BE49-F238E27FC236}">
              <a16:creationId xmlns:a16="http://schemas.microsoft.com/office/drawing/2014/main" id="{2705BB19-4E4B-F50A-9022-FBDD014565A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FD1BA25-3463-A355-7907-EC4D61706703}"/>
              </a:ext>
            </a:extLst>
          </p:cNvPr>
          <p:cNvSpPr>
            <a:spLocks noGrp="1"/>
          </p:cNvSpPr>
          <p:nvPr>
            <p:ph type="title"/>
          </p:nvPr>
        </p:nvSpPr>
        <p:spPr/>
        <p:txBody>
          <a:bodyPr/>
          <a:lstStyle/>
          <a:p>
            <a:r>
              <a:rPr lang="en-US" dirty="0">
                <a:solidFill>
                  <a:schemeClr val="bg1"/>
                </a:solidFill>
                <a:latin typeface="Outfit" pitchFamily="2" charset="0"/>
              </a:rPr>
              <a:t>Basic Tokens in text boxes</a:t>
            </a:r>
            <a:endParaRPr lang="en-NZ" dirty="0">
              <a:solidFill>
                <a:schemeClr val="bg1"/>
              </a:solidFill>
              <a:latin typeface="Outfit" pitchFamily="2" charset="0"/>
            </a:endParaRPr>
          </a:p>
        </p:txBody>
      </p:sp>
      <p:sp>
        <p:nvSpPr>
          <p:cNvPr id="4" name="TextBox 3">
            <a:extLst>
              <a:ext uri="{FF2B5EF4-FFF2-40B4-BE49-F238E27FC236}">
                <a16:creationId xmlns:a16="http://schemas.microsoft.com/office/drawing/2014/main" id="{25E94CF4-31AA-BE84-537D-262F3BE3FEC0}"/>
              </a:ext>
            </a:extLst>
          </p:cNvPr>
          <p:cNvSpPr txBox="1"/>
          <p:nvPr/>
        </p:nvSpPr>
        <p:spPr>
          <a:xfrm>
            <a:off x="988291" y="1450109"/>
            <a:ext cx="5181600" cy="2862322"/>
          </a:xfrm>
          <a:prstGeom prst="rect">
            <a:avLst/>
          </a:prstGeom>
          <a:noFill/>
          <a:ln>
            <a:solidFill>
              <a:schemeClr val="bg1"/>
            </a:solidFill>
          </a:ln>
        </p:spPr>
        <p:txBody>
          <a:bodyPr wrap="square" rtlCol="0">
            <a:spAutoFit/>
          </a:bodyPr>
          <a:lstStyle/>
          <a:p>
            <a:pPr>
              <a:spcBef>
                <a:spcPts val="1000"/>
              </a:spcBef>
              <a:spcAft>
                <a:spcPts val="800"/>
              </a:spcAft>
            </a:pPr>
            <a:r>
              <a:rPr lang="en-US" sz="2000" dirty="0">
                <a:solidFill>
                  <a:schemeClr val="bg1"/>
                </a:solidFill>
                <a:latin typeface="Outfit" pitchFamily="2" charset="0"/>
              </a:rPr>
              <a:t>Deal Amount </a:t>
            </a:r>
          </a:p>
          <a:p>
            <a:pPr>
              <a:spcBef>
                <a:spcPts val="1000"/>
              </a:spcBef>
              <a:spcAft>
                <a:spcPts val="800"/>
              </a:spcAft>
            </a:pPr>
            <a:r>
              <a:rPr lang="en-US" sz="2000" dirty="0">
                <a:solidFill>
                  <a:schemeClr val="bg1"/>
                </a:solidFill>
                <a:latin typeface="Outfit" pitchFamily="2" charset="0"/>
              </a:rPr>
              <a:t>{{ </a:t>
            </a:r>
            <a:r>
              <a:rPr lang="en-US" sz="2000" dirty="0" err="1">
                <a:solidFill>
                  <a:schemeClr val="bg1"/>
                </a:solidFill>
                <a:latin typeface="Outfit" pitchFamily="2" charset="0"/>
              </a:rPr>
              <a:t>object.amount</a:t>
            </a:r>
            <a:r>
              <a:rPr lang="en-US" sz="2000" dirty="0">
                <a:solidFill>
                  <a:schemeClr val="bg1"/>
                </a:solidFill>
                <a:latin typeface="Outfit" pitchFamily="2" charset="0"/>
              </a:rPr>
              <a:t> }}</a:t>
            </a:r>
          </a:p>
          <a:p>
            <a:pPr>
              <a:spcBef>
                <a:spcPts val="1000"/>
              </a:spcBef>
              <a:spcAft>
                <a:spcPts val="800"/>
              </a:spcAft>
            </a:pPr>
            <a:r>
              <a:rPr lang="en-US" sz="2000" dirty="0">
                <a:solidFill>
                  <a:schemeClr val="bg1"/>
                </a:solidFill>
                <a:latin typeface="Outfit" pitchFamily="2" charset="0"/>
              </a:rPr>
              <a:t>Deal Beginning Date: {{ </a:t>
            </a:r>
            <a:r>
              <a:rPr lang="en-US" sz="2000" dirty="0" err="1">
                <a:solidFill>
                  <a:schemeClr val="bg1"/>
                </a:solidFill>
                <a:latin typeface="Outfit" pitchFamily="2" charset="0"/>
              </a:rPr>
              <a:t>object.deal_beginning_date</a:t>
            </a:r>
            <a:r>
              <a:rPr lang="en-US" sz="2000" dirty="0">
                <a:solidFill>
                  <a:schemeClr val="bg1"/>
                </a:solidFill>
                <a:latin typeface="Outfit" pitchFamily="2" charset="0"/>
              </a:rPr>
              <a:t> }}</a:t>
            </a:r>
          </a:p>
          <a:p>
            <a:pPr>
              <a:spcBef>
                <a:spcPts val="1000"/>
              </a:spcBef>
              <a:spcAft>
                <a:spcPts val="800"/>
              </a:spcAft>
            </a:pPr>
            <a:r>
              <a:rPr lang="en-US" sz="2000" dirty="0">
                <a:solidFill>
                  <a:schemeClr val="bg1"/>
                </a:solidFill>
                <a:latin typeface="Outfit" pitchFamily="2" charset="0"/>
              </a:rPr>
              <a:t>Deal Name</a:t>
            </a:r>
          </a:p>
          <a:p>
            <a:pPr>
              <a:spcBef>
                <a:spcPts val="1000"/>
              </a:spcBef>
              <a:spcAft>
                <a:spcPts val="800"/>
              </a:spcAft>
            </a:pPr>
            <a:r>
              <a:rPr lang="en-US" sz="2000" dirty="0">
                <a:solidFill>
                  <a:schemeClr val="bg1"/>
                </a:solidFill>
                <a:latin typeface="Outfit" pitchFamily="2" charset="0"/>
              </a:rPr>
              <a:t>{{ </a:t>
            </a:r>
            <a:r>
              <a:rPr lang="en-US" sz="2000" dirty="0" err="1">
                <a:solidFill>
                  <a:schemeClr val="bg1"/>
                </a:solidFill>
                <a:latin typeface="Outfit" pitchFamily="2" charset="0"/>
              </a:rPr>
              <a:t>object.dealname</a:t>
            </a:r>
            <a:r>
              <a:rPr lang="en-US" sz="2000" dirty="0">
                <a:solidFill>
                  <a:schemeClr val="bg1"/>
                </a:solidFill>
                <a:latin typeface="Outfit" pitchFamily="2" charset="0"/>
              </a:rPr>
              <a:t> }}</a:t>
            </a:r>
            <a:endParaRPr lang="en-NZ" sz="2000" dirty="0">
              <a:solidFill>
                <a:schemeClr val="bg1"/>
              </a:solidFill>
              <a:latin typeface="Outfit" pitchFamily="2" charset="0"/>
            </a:endParaRPr>
          </a:p>
        </p:txBody>
      </p:sp>
      <p:pic>
        <p:nvPicPr>
          <p:cNvPr id="5" name="Picture 4" descr="A logo with white text&#10;&#10;AI-generated content may be incorrect.">
            <a:extLst>
              <a:ext uri="{FF2B5EF4-FFF2-40B4-BE49-F238E27FC236}">
                <a16:creationId xmlns:a16="http://schemas.microsoft.com/office/drawing/2014/main" id="{1B3D935D-D6AB-C349-041B-F8F07CBA1EC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343527" y="-23002"/>
            <a:ext cx="2648945" cy="1293779"/>
          </a:xfrm>
          <a:prstGeom prst="rect">
            <a:avLst/>
          </a:prstGeom>
        </p:spPr>
      </p:pic>
      <p:sp>
        <p:nvSpPr>
          <p:cNvPr id="3" name="TextBox 2">
            <a:extLst>
              <a:ext uri="{FF2B5EF4-FFF2-40B4-BE49-F238E27FC236}">
                <a16:creationId xmlns:a16="http://schemas.microsoft.com/office/drawing/2014/main" id="{5D8870CB-2D85-74EF-6D5D-9C037F6635D7}"/>
              </a:ext>
            </a:extLst>
          </p:cNvPr>
          <p:cNvSpPr txBox="1"/>
          <p:nvPr/>
        </p:nvSpPr>
        <p:spPr>
          <a:xfrm>
            <a:off x="6373091" y="1450109"/>
            <a:ext cx="3232727" cy="2862322"/>
          </a:xfrm>
          <a:prstGeom prst="rect">
            <a:avLst/>
          </a:prstGeom>
          <a:noFill/>
        </p:spPr>
        <p:txBody>
          <a:bodyPr wrap="square" rtlCol="0">
            <a:spAutoFit/>
          </a:bodyPr>
          <a:lstStyle/>
          <a:p>
            <a:r>
              <a:rPr lang="en-US" sz="2000" dirty="0">
                <a:solidFill>
                  <a:schemeClr val="bg1"/>
                </a:solidFill>
                <a:latin typeface="Outfit" pitchFamily="2" charset="0"/>
              </a:rPr>
              <a:t>Deal Amount </a:t>
            </a:r>
          </a:p>
          <a:p>
            <a:r>
              <a:rPr lang="en-US" sz="2000" dirty="0">
                <a:solidFill>
                  <a:schemeClr val="bg1"/>
                </a:solidFill>
                <a:latin typeface="Outfit" pitchFamily="2" charset="0"/>
              </a:rPr>
              <a:t>{{ </a:t>
            </a:r>
            <a:r>
              <a:rPr lang="en-US" sz="2000" dirty="0" err="1">
                <a:solidFill>
                  <a:schemeClr val="bg1"/>
                </a:solidFill>
                <a:latin typeface="Outfit" pitchFamily="2" charset="0"/>
              </a:rPr>
              <a:t>object.amount</a:t>
            </a:r>
            <a:r>
              <a:rPr lang="en-US" sz="2000" dirty="0">
                <a:solidFill>
                  <a:schemeClr val="bg1"/>
                </a:solidFill>
                <a:latin typeface="Outfit" pitchFamily="2" charset="0"/>
              </a:rPr>
              <a:t> }}</a:t>
            </a:r>
          </a:p>
          <a:p>
            <a:endParaRPr lang="en-US" sz="2000" dirty="0">
              <a:solidFill>
                <a:schemeClr val="bg1"/>
              </a:solidFill>
              <a:latin typeface="Outfit" pitchFamily="2" charset="0"/>
            </a:endParaRPr>
          </a:p>
          <a:p>
            <a:r>
              <a:rPr lang="en-US" sz="2000" dirty="0">
                <a:solidFill>
                  <a:schemeClr val="bg1"/>
                </a:solidFill>
                <a:latin typeface="Outfit" pitchFamily="2" charset="0"/>
              </a:rPr>
              <a:t>Deal Begin Date: {{ </a:t>
            </a:r>
            <a:r>
              <a:rPr lang="en-US" sz="2000" dirty="0" err="1">
                <a:solidFill>
                  <a:schemeClr val="bg1"/>
                </a:solidFill>
                <a:latin typeface="Outfit" pitchFamily="2" charset="0"/>
              </a:rPr>
              <a:t>object.deal_beginning_date</a:t>
            </a:r>
            <a:r>
              <a:rPr lang="en-US" sz="2000" dirty="0">
                <a:solidFill>
                  <a:schemeClr val="bg1"/>
                </a:solidFill>
                <a:latin typeface="Outfit" pitchFamily="2" charset="0"/>
              </a:rPr>
              <a:t> }}</a:t>
            </a:r>
          </a:p>
          <a:p>
            <a:endParaRPr lang="en-US" sz="2000" dirty="0">
              <a:solidFill>
                <a:schemeClr val="bg1"/>
              </a:solidFill>
              <a:latin typeface="Outfit" pitchFamily="2" charset="0"/>
            </a:endParaRPr>
          </a:p>
          <a:p>
            <a:r>
              <a:rPr lang="en-US" sz="2000" dirty="0">
                <a:solidFill>
                  <a:schemeClr val="bg1"/>
                </a:solidFill>
                <a:latin typeface="Outfit" pitchFamily="2" charset="0"/>
              </a:rPr>
              <a:t>Deal Name</a:t>
            </a:r>
          </a:p>
          <a:p>
            <a:r>
              <a:rPr lang="en-US" sz="2000" dirty="0">
                <a:solidFill>
                  <a:schemeClr val="bg1"/>
                </a:solidFill>
                <a:latin typeface="Outfit" pitchFamily="2" charset="0"/>
              </a:rPr>
              <a:t>{{ </a:t>
            </a:r>
            <a:r>
              <a:rPr lang="en-US" sz="2000" dirty="0" err="1">
                <a:solidFill>
                  <a:schemeClr val="bg1"/>
                </a:solidFill>
                <a:latin typeface="Outfit" pitchFamily="2" charset="0"/>
              </a:rPr>
              <a:t>object.dealname</a:t>
            </a:r>
            <a:r>
              <a:rPr lang="en-US" sz="2000" dirty="0">
                <a:solidFill>
                  <a:schemeClr val="bg1"/>
                </a:solidFill>
                <a:latin typeface="Outfit" pitchFamily="2" charset="0"/>
              </a:rPr>
              <a:t> }}</a:t>
            </a:r>
            <a:endParaRPr lang="en-NZ" sz="2000" dirty="0">
              <a:solidFill>
                <a:schemeClr val="bg1"/>
              </a:solidFill>
              <a:latin typeface="Outfit" pitchFamily="2" charset="0"/>
            </a:endParaRPr>
          </a:p>
        </p:txBody>
      </p:sp>
    </p:spTree>
    <p:extLst>
      <p:ext uri="{BB962C8B-B14F-4D97-AF65-F5344CB8AC3E}">
        <p14:creationId xmlns:p14="http://schemas.microsoft.com/office/powerpoint/2010/main" val="335719531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372976"/>
        </a:solidFill>
        <a:effectLst/>
      </p:bgPr>
    </p:bg>
    <p:spTree>
      <p:nvGrpSpPr>
        <p:cNvPr id="1" name="">
          <a:extLst>
            <a:ext uri="{FF2B5EF4-FFF2-40B4-BE49-F238E27FC236}">
              <a16:creationId xmlns:a16="http://schemas.microsoft.com/office/drawing/2014/main" id="{38F72212-B70E-D8E7-BE37-4032CAFBCFA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B7AAB22-F255-734D-53D2-DC9787BA6732}"/>
              </a:ext>
            </a:extLst>
          </p:cNvPr>
          <p:cNvSpPr>
            <a:spLocks noGrp="1"/>
          </p:cNvSpPr>
          <p:nvPr>
            <p:ph type="ctrTitle"/>
          </p:nvPr>
        </p:nvSpPr>
        <p:spPr>
          <a:xfrm>
            <a:off x="199528" y="203929"/>
            <a:ext cx="8156448" cy="821627"/>
          </a:xfrm>
        </p:spPr>
        <p:txBody>
          <a:bodyPr>
            <a:normAutofit fontScale="90000"/>
          </a:bodyPr>
          <a:lstStyle/>
          <a:p>
            <a:r>
              <a:rPr lang="en-US" dirty="0">
                <a:solidFill>
                  <a:schemeClr val="bg1"/>
                </a:solidFill>
                <a:latin typeface="Outfit" pitchFamily="2" charset="0"/>
              </a:rPr>
              <a:t>Get Associated Objects</a:t>
            </a:r>
            <a:endParaRPr lang="en-NZ" dirty="0">
              <a:solidFill>
                <a:schemeClr val="bg1"/>
              </a:solidFill>
              <a:latin typeface="Outfit" pitchFamily="2" charset="0"/>
            </a:endParaRPr>
          </a:p>
        </p:txBody>
      </p:sp>
      <p:pic>
        <p:nvPicPr>
          <p:cNvPr id="7" name="Picture 6" descr="A logo with white text&#10;&#10;AI-generated content may be incorrect.">
            <a:extLst>
              <a:ext uri="{FF2B5EF4-FFF2-40B4-BE49-F238E27FC236}">
                <a16:creationId xmlns:a16="http://schemas.microsoft.com/office/drawing/2014/main" id="{BE9F0C35-A964-2418-21E8-95E268D4726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343527" y="-23002"/>
            <a:ext cx="2648945" cy="1293779"/>
          </a:xfrm>
          <a:prstGeom prst="rect">
            <a:avLst/>
          </a:prstGeom>
        </p:spPr>
      </p:pic>
      <p:sp>
        <p:nvSpPr>
          <p:cNvPr id="3" name="TextBox 2">
            <a:extLst>
              <a:ext uri="{FF2B5EF4-FFF2-40B4-BE49-F238E27FC236}">
                <a16:creationId xmlns:a16="http://schemas.microsoft.com/office/drawing/2014/main" id="{9EECB795-94F6-7624-0885-C975E5BFB82C}"/>
              </a:ext>
            </a:extLst>
          </p:cNvPr>
          <p:cNvSpPr txBox="1"/>
          <p:nvPr/>
        </p:nvSpPr>
        <p:spPr>
          <a:xfrm>
            <a:off x="804672" y="1025556"/>
            <a:ext cx="10981944" cy="3135217"/>
          </a:xfrm>
          <a:prstGeom prst="rect">
            <a:avLst/>
          </a:prstGeom>
          <a:noFill/>
        </p:spPr>
        <p:txBody>
          <a:bodyPr wrap="square" rtlCol="0">
            <a:spAutoFit/>
          </a:bodyPr>
          <a:lstStyle/>
          <a:p>
            <a:pPr>
              <a:lnSpc>
                <a:spcPct val="115000"/>
              </a:lnSpc>
              <a:spcAft>
                <a:spcPts val="800"/>
              </a:spcAft>
              <a:buNone/>
            </a:pPr>
            <a:r>
              <a:rPr lang="en-NZ" sz="2000" b="1" kern="100" dirty="0">
                <a:solidFill>
                  <a:schemeClr val="bg1"/>
                </a:solidFill>
                <a:effectLst/>
                <a:latin typeface="Outfit" pitchFamily="2" charset="0"/>
                <a:ea typeface="Aptos" panose="020B0004020202020204" pitchFamily="34" charset="0"/>
                <a:cs typeface="Times New Roman" panose="02020603050405020304" pitchFamily="18" charset="0"/>
              </a:rPr>
              <a:t>Get singular version</a:t>
            </a:r>
            <a:endParaRPr lang="en-NZ" sz="2000" kern="100" dirty="0">
              <a:solidFill>
                <a:schemeClr val="bg1"/>
              </a:solidFill>
              <a:effectLst/>
              <a:latin typeface="Outfit" pitchFamily="2" charset="0"/>
              <a:ea typeface="Aptos" panose="020B0004020202020204" pitchFamily="34" charset="0"/>
              <a:cs typeface="Times New Roman" panose="02020603050405020304" pitchFamily="18" charset="0"/>
            </a:endParaRPr>
          </a:p>
          <a:p>
            <a:pPr marL="342900" lvl="0" indent="-342900">
              <a:lnSpc>
                <a:spcPct val="115000"/>
              </a:lnSpc>
              <a:spcAft>
                <a:spcPts val="800"/>
              </a:spcAft>
              <a:buFont typeface="Arial" panose="020B0604020202020204" pitchFamily="34" charset="0"/>
              <a:buChar char="•"/>
            </a:pPr>
            <a:r>
              <a:rPr lang="en-NZ" sz="2000" kern="100" dirty="0">
                <a:solidFill>
                  <a:schemeClr val="bg1"/>
                </a:solidFill>
                <a:effectLst/>
                <a:latin typeface="Outfit" pitchFamily="2" charset="0"/>
                <a:ea typeface="Aptos" panose="020B0004020202020204" pitchFamily="34" charset="0"/>
                <a:cs typeface="Times New Roman" panose="02020603050405020304" pitchFamily="18" charset="0"/>
              </a:rPr>
              <a:t>The code gets the </a:t>
            </a:r>
            <a:r>
              <a:rPr lang="en-NZ" sz="2000" b="1" kern="100" dirty="0">
                <a:solidFill>
                  <a:schemeClr val="bg1"/>
                </a:solidFill>
                <a:effectLst/>
                <a:latin typeface="Outfit" pitchFamily="2" charset="0"/>
                <a:ea typeface="Aptos" panose="020B0004020202020204" pitchFamily="34" charset="0"/>
                <a:cs typeface="Times New Roman" panose="02020603050405020304" pitchFamily="18" charset="0"/>
              </a:rPr>
              <a:t>first contact associated with the deal</a:t>
            </a:r>
            <a:r>
              <a:rPr lang="en-NZ" sz="2000" kern="100" dirty="0">
                <a:solidFill>
                  <a:schemeClr val="bg1"/>
                </a:solidFill>
                <a:effectLst/>
                <a:latin typeface="Outfit" pitchFamily="2" charset="0"/>
                <a:ea typeface="Aptos" panose="020B0004020202020204" pitchFamily="34" charset="0"/>
                <a:cs typeface="Times New Roman" panose="02020603050405020304" pitchFamily="18" charset="0"/>
              </a:rPr>
              <a:t> and returns their </a:t>
            </a:r>
            <a:r>
              <a:rPr lang="en-NZ" sz="2000" b="1" kern="100" dirty="0">
                <a:solidFill>
                  <a:schemeClr val="bg1"/>
                </a:solidFill>
                <a:effectLst/>
                <a:latin typeface="Outfit" pitchFamily="2" charset="0"/>
                <a:ea typeface="Aptos" panose="020B0004020202020204" pitchFamily="34" charset="0"/>
                <a:cs typeface="Times New Roman" panose="02020603050405020304" pitchFamily="18" charset="0"/>
              </a:rPr>
              <a:t>first name</a:t>
            </a:r>
            <a:endParaRPr lang="en-NZ" sz="2000" kern="100" dirty="0">
              <a:solidFill>
                <a:schemeClr val="bg1"/>
              </a:solidFill>
              <a:effectLst/>
              <a:latin typeface="Outfit" pitchFamily="2" charset="0"/>
              <a:ea typeface="Aptos" panose="020B0004020202020204" pitchFamily="34" charset="0"/>
              <a:cs typeface="Times New Roman" panose="02020603050405020304" pitchFamily="18" charset="0"/>
            </a:endParaRPr>
          </a:p>
          <a:p>
            <a:pPr>
              <a:lnSpc>
                <a:spcPct val="115000"/>
              </a:lnSpc>
              <a:spcAft>
                <a:spcPts val="800"/>
              </a:spcAft>
              <a:buNone/>
            </a:pPr>
            <a:r>
              <a:rPr lang="en-US" sz="2000" kern="100" dirty="0">
                <a:solidFill>
                  <a:schemeClr val="bg1"/>
                </a:solidFill>
                <a:effectLst/>
                <a:latin typeface="Outfit" pitchFamily="2" charset="0"/>
                <a:ea typeface="Aptos" panose="020B0004020202020204" pitchFamily="34" charset="0"/>
                <a:cs typeface="Times New Roman" panose="02020603050405020304" pitchFamily="18" charset="0"/>
              </a:rPr>
              <a:t>{{ </a:t>
            </a:r>
            <a:r>
              <a:rPr lang="en-US" sz="2000" kern="100" dirty="0" err="1">
                <a:solidFill>
                  <a:schemeClr val="bg1"/>
                </a:solidFill>
                <a:effectLst/>
                <a:latin typeface="Outfit" pitchFamily="2" charset="0"/>
                <a:ea typeface="Aptos" panose="020B0004020202020204" pitchFamily="34" charset="0"/>
                <a:cs typeface="Times New Roman" panose="02020603050405020304" pitchFamily="18" charset="0"/>
              </a:rPr>
              <a:t>get_associated_objects</a:t>
            </a:r>
            <a:r>
              <a:rPr lang="en-US" sz="2000" kern="100" dirty="0">
                <a:solidFill>
                  <a:schemeClr val="bg1"/>
                </a:solidFill>
                <a:effectLst/>
                <a:latin typeface="Outfit" pitchFamily="2" charset="0"/>
                <a:ea typeface="Aptos" panose="020B0004020202020204" pitchFamily="34" charset="0"/>
                <a:cs typeface="Times New Roman" panose="02020603050405020304" pitchFamily="18" charset="0"/>
              </a:rPr>
              <a:t>("deal", </a:t>
            </a:r>
            <a:r>
              <a:rPr lang="en-US" sz="2000" kern="100" dirty="0" err="1">
                <a:solidFill>
                  <a:schemeClr val="bg1"/>
                </a:solidFill>
                <a:effectLst/>
                <a:latin typeface="Outfit" pitchFamily="2" charset="0"/>
                <a:ea typeface="Aptos" panose="020B0004020202020204" pitchFamily="34" charset="0"/>
                <a:cs typeface="Times New Roman" panose="02020603050405020304" pitchFamily="18" charset="0"/>
              </a:rPr>
              <a:t>object.hs_object_id</a:t>
            </a:r>
            <a:r>
              <a:rPr lang="en-US" sz="2000" kern="100" dirty="0">
                <a:solidFill>
                  <a:schemeClr val="bg1"/>
                </a:solidFill>
                <a:effectLst/>
                <a:latin typeface="Outfit" pitchFamily="2" charset="0"/>
                <a:ea typeface="Aptos" panose="020B0004020202020204" pitchFamily="34" charset="0"/>
                <a:cs typeface="Times New Roman" panose="02020603050405020304" pitchFamily="18" charset="0"/>
              </a:rPr>
              <a:t>, "contact")[0].</a:t>
            </a:r>
            <a:r>
              <a:rPr lang="en-US" sz="2000" kern="100" dirty="0" err="1">
                <a:solidFill>
                  <a:schemeClr val="bg1"/>
                </a:solidFill>
                <a:effectLst/>
                <a:latin typeface="Outfit" pitchFamily="2" charset="0"/>
                <a:ea typeface="Aptos" panose="020B0004020202020204" pitchFamily="34" charset="0"/>
                <a:cs typeface="Times New Roman" panose="02020603050405020304" pitchFamily="18" charset="0"/>
              </a:rPr>
              <a:t>firstname</a:t>
            </a:r>
            <a:r>
              <a:rPr lang="en-US" sz="2000" kern="100" dirty="0">
                <a:solidFill>
                  <a:schemeClr val="bg1"/>
                </a:solidFill>
                <a:effectLst/>
                <a:latin typeface="Outfit" pitchFamily="2" charset="0"/>
                <a:ea typeface="Aptos" panose="020B0004020202020204" pitchFamily="34" charset="0"/>
                <a:cs typeface="Times New Roman" panose="02020603050405020304" pitchFamily="18" charset="0"/>
              </a:rPr>
              <a:t> }}</a:t>
            </a:r>
            <a:endParaRPr lang="en-NZ" sz="2000" kern="100" dirty="0">
              <a:solidFill>
                <a:schemeClr val="bg1"/>
              </a:solidFill>
              <a:effectLst/>
              <a:latin typeface="Outfit" pitchFamily="2" charset="0"/>
              <a:ea typeface="Aptos" panose="020B0004020202020204" pitchFamily="34" charset="0"/>
              <a:cs typeface="Times New Roman" panose="02020603050405020304" pitchFamily="18" charset="0"/>
            </a:endParaRPr>
          </a:p>
          <a:p>
            <a:pPr>
              <a:buNone/>
            </a:pPr>
            <a:br>
              <a:rPr lang="en-NZ" sz="1800" dirty="0">
                <a:effectLst/>
                <a:latin typeface="Aptos" panose="020B0004020202020204" pitchFamily="34" charset="0"/>
                <a:ea typeface="Aptos" panose="020B0004020202020204" pitchFamily="34" charset="0"/>
                <a:cs typeface="Times New Roman" panose="02020603050405020304" pitchFamily="18" charset="0"/>
              </a:rPr>
            </a:br>
            <a:endParaRPr lang="en-US" kern="100" dirty="0">
              <a:solidFill>
                <a:schemeClr val="bg1"/>
              </a:solidFill>
              <a:latin typeface="Outfit" pitchFamily="2" charset="0"/>
              <a:ea typeface="Aptos" panose="020B0004020202020204" pitchFamily="34" charset="0"/>
              <a:cs typeface="Times New Roman" panose="02020603050405020304" pitchFamily="18" charset="0"/>
            </a:endParaRPr>
          </a:p>
          <a:p>
            <a:pPr>
              <a:lnSpc>
                <a:spcPct val="115000"/>
              </a:lnSpc>
              <a:spcAft>
                <a:spcPts val="800"/>
              </a:spcAft>
              <a:buSzPts val="1000"/>
              <a:tabLst>
                <a:tab pos="457200" algn="l"/>
              </a:tabLst>
            </a:pPr>
            <a:endParaRPr lang="en-NZ" sz="1800" kern="100" dirty="0">
              <a:solidFill>
                <a:schemeClr val="bg1"/>
              </a:solidFill>
              <a:effectLst/>
              <a:latin typeface="Outfit" pitchFamily="2" charset="0"/>
              <a:ea typeface="Aptos" panose="020B0004020202020204" pitchFamily="34" charset="0"/>
              <a:cs typeface="Times New Roman" panose="02020603050405020304" pitchFamily="18" charset="0"/>
            </a:endParaRPr>
          </a:p>
          <a:p>
            <a:pPr lvl="0">
              <a:lnSpc>
                <a:spcPct val="115000"/>
              </a:lnSpc>
              <a:spcAft>
                <a:spcPts val="800"/>
              </a:spcAft>
              <a:buSzPts val="1000"/>
              <a:tabLst>
                <a:tab pos="457200" algn="l"/>
              </a:tabLst>
            </a:pPr>
            <a:endParaRPr lang="en-NZ" sz="18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a:p>
            <a:endParaRPr lang="en-NZ" dirty="0"/>
          </a:p>
        </p:txBody>
      </p:sp>
    </p:spTree>
    <p:extLst>
      <p:ext uri="{BB962C8B-B14F-4D97-AF65-F5344CB8AC3E}">
        <p14:creationId xmlns:p14="http://schemas.microsoft.com/office/powerpoint/2010/main" val="324361006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372976"/>
        </a:solidFill>
        <a:effectLst/>
      </p:bgPr>
    </p:bg>
    <p:spTree>
      <p:nvGrpSpPr>
        <p:cNvPr id="1" name="">
          <a:extLst>
            <a:ext uri="{FF2B5EF4-FFF2-40B4-BE49-F238E27FC236}">
              <a16:creationId xmlns:a16="http://schemas.microsoft.com/office/drawing/2014/main" id="{47BE703C-DDA6-B84B-580D-A30642CB6C4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78687F0-25A0-9921-4A20-180ADEB38A71}"/>
              </a:ext>
            </a:extLst>
          </p:cNvPr>
          <p:cNvSpPr>
            <a:spLocks noGrp="1"/>
          </p:cNvSpPr>
          <p:nvPr>
            <p:ph type="ctrTitle"/>
          </p:nvPr>
        </p:nvSpPr>
        <p:spPr>
          <a:xfrm>
            <a:off x="199528" y="203929"/>
            <a:ext cx="8156448" cy="821627"/>
          </a:xfrm>
        </p:spPr>
        <p:txBody>
          <a:bodyPr>
            <a:normAutofit fontScale="90000"/>
          </a:bodyPr>
          <a:lstStyle/>
          <a:p>
            <a:r>
              <a:rPr lang="en-US" dirty="0">
                <a:solidFill>
                  <a:schemeClr val="bg1"/>
                </a:solidFill>
                <a:latin typeface="Outfit" pitchFamily="2" charset="0"/>
              </a:rPr>
              <a:t>Get Associated Objects</a:t>
            </a:r>
            <a:endParaRPr lang="en-NZ" dirty="0">
              <a:solidFill>
                <a:schemeClr val="bg1"/>
              </a:solidFill>
              <a:latin typeface="Outfit" pitchFamily="2" charset="0"/>
            </a:endParaRPr>
          </a:p>
        </p:txBody>
      </p:sp>
      <p:pic>
        <p:nvPicPr>
          <p:cNvPr id="7" name="Picture 6" descr="A logo with white text&#10;&#10;AI-generated content may be incorrect.">
            <a:extLst>
              <a:ext uri="{FF2B5EF4-FFF2-40B4-BE49-F238E27FC236}">
                <a16:creationId xmlns:a16="http://schemas.microsoft.com/office/drawing/2014/main" id="{0A9CECCD-FDBA-3BAF-8EDB-1AC2FB0F117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343527" y="-23002"/>
            <a:ext cx="2648945" cy="1293779"/>
          </a:xfrm>
          <a:prstGeom prst="rect">
            <a:avLst/>
          </a:prstGeom>
        </p:spPr>
      </p:pic>
      <p:sp>
        <p:nvSpPr>
          <p:cNvPr id="3" name="TextBox 2">
            <a:extLst>
              <a:ext uri="{FF2B5EF4-FFF2-40B4-BE49-F238E27FC236}">
                <a16:creationId xmlns:a16="http://schemas.microsoft.com/office/drawing/2014/main" id="{7D1BE4BE-CDE1-D079-39ED-B151A18B0BFB}"/>
              </a:ext>
            </a:extLst>
          </p:cNvPr>
          <p:cNvSpPr txBox="1"/>
          <p:nvPr/>
        </p:nvSpPr>
        <p:spPr>
          <a:xfrm>
            <a:off x="605028" y="936490"/>
            <a:ext cx="10981944" cy="2678682"/>
          </a:xfrm>
          <a:prstGeom prst="rect">
            <a:avLst/>
          </a:prstGeom>
          <a:noFill/>
        </p:spPr>
        <p:txBody>
          <a:bodyPr wrap="square" rtlCol="0">
            <a:spAutoFit/>
          </a:bodyPr>
          <a:lstStyle/>
          <a:p>
            <a:pPr>
              <a:lnSpc>
                <a:spcPct val="115000"/>
              </a:lnSpc>
              <a:spcAft>
                <a:spcPts val="800"/>
              </a:spcAft>
              <a:buNone/>
            </a:pPr>
            <a:r>
              <a:rPr lang="en-NZ" sz="2000" b="1" kern="100" dirty="0">
                <a:solidFill>
                  <a:schemeClr val="bg1"/>
                </a:solidFill>
                <a:effectLst/>
                <a:latin typeface="Outfit" pitchFamily="2" charset="0"/>
                <a:ea typeface="Aptos" panose="020B0004020202020204" pitchFamily="34" charset="0"/>
                <a:cs typeface="Times New Roman" panose="02020603050405020304" pitchFamily="18" charset="0"/>
              </a:rPr>
              <a:t>For loop version</a:t>
            </a:r>
            <a:endParaRPr lang="en-NZ" sz="2000" kern="100" dirty="0">
              <a:solidFill>
                <a:schemeClr val="bg1"/>
              </a:solidFill>
              <a:effectLst/>
              <a:latin typeface="Outfit" pitchFamily="2" charset="0"/>
              <a:ea typeface="Aptos" panose="020B0004020202020204" pitchFamily="34" charset="0"/>
              <a:cs typeface="Times New Roman" panose="02020603050405020304" pitchFamily="18" charset="0"/>
            </a:endParaRPr>
          </a:p>
          <a:p>
            <a:pPr marL="285750" lvl="0" indent="-285750">
              <a:lnSpc>
                <a:spcPct val="115000"/>
              </a:lnSpc>
              <a:spcAft>
                <a:spcPts val="800"/>
              </a:spcAft>
              <a:buFont typeface="Arial" panose="020B0604020202020204" pitchFamily="34" charset="0"/>
              <a:buChar char="•"/>
            </a:pPr>
            <a:r>
              <a:rPr lang="en-NZ" sz="2000" kern="100" dirty="0">
                <a:solidFill>
                  <a:schemeClr val="bg1"/>
                </a:solidFill>
                <a:effectLst/>
                <a:latin typeface="Outfit" pitchFamily="2" charset="0"/>
                <a:ea typeface="Aptos" panose="020B0004020202020204" pitchFamily="34" charset="0"/>
                <a:cs typeface="Times New Roman" panose="02020603050405020304" pitchFamily="18" charset="0"/>
              </a:rPr>
              <a:t>For every contact associated with the current deal, show their first name and email address</a:t>
            </a:r>
          </a:p>
          <a:p>
            <a:pPr>
              <a:buNone/>
            </a:pPr>
            <a:br>
              <a:rPr lang="en-NZ" sz="1800" dirty="0">
                <a:effectLst/>
                <a:latin typeface="Aptos" panose="020B0004020202020204" pitchFamily="34" charset="0"/>
                <a:ea typeface="Aptos" panose="020B0004020202020204" pitchFamily="34" charset="0"/>
                <a:cs typeface="Times New Roman" panose="02020603050405020304" pitchFamily="18" charset="0"/>
              </a:rPr>
            </a:br>
            <a:endParaRPr lang="en-US" kern="100" dirty="0">
              <a:solidFill>
                <a:schemeClr val="bg1"/>
              </a:solidFill>
              <a:latin typeface="Outfit" pitchFamily="2" charset="0"/>
              <a:ea typeface="Aptos" panose="020B0004020202020204" pitchFamily="34" charset="0"/>
              <a:cs typeface="Times New Roman" panose="02020603050405020304" pitchFamily="18" charset="0"/>
            </a:endParaRPr>
          </a:p>
          <a:p>
            <a:pPr>
              <a:lnSpc>
                <a:spcPct val="115000"/>
              </a:lnSpc>
              <a:spcAft>
                <a:spcPts val="800"/>
              </a:spcAft>
              <a:buSzPts val="1000"/>
              <a:tabLst>
                <a:tab pos="457200" algn="l"/>
              </a:tabLst>
            </a:pPr>
            <a:endParaRPr lang="en-NZ" sz="1800" kern="100" dirty="0">
              <a:solidFill>
                <a:schemeClr val="bg1"/>
              </a:solidFill>
              <a:effectLst/>
              <a:latin typeface="Outfit" pitchFamily="2" charset="0"/>
              <a:ea typeface="Aptos" panose="020B0004020202020204" pitchFamily="34" charset="0"/>
              <a:cs typeface="Times New Roman" panose="02020603050405020304" pitchFamily="18" charset="0"/>
            </a:endParaRPr>
          </a:p>
          <a:p>
            <a:pPr lvl="0">
              <a:lnSpc>
                <a:spcPct val="115000"/>
              </a:lnSpc>
              <a:spcAft>
                <a:spcPts val="800"/>
              </a:spcAft>
              <a:buSzPts val="1000"/>
              <a:tabLst>
                <a:tab pos="457200" algn="l"/>
              </a:tabLst>
            </a:pPr>
            <a:endParaRPr lang="en-NZ" sz="18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a:p>
            <a:endParaRPr lang="en-NZ" dirty="0"/>
          </a:p>
        </p:txBody>
      </p:sp>
      <p:graphicFrame>
        <p:nvGraphicFramePr>
          <p:cNvPr id="4" name="Table 3">
            <a:extLst>
              <a:ext uri="{FF2B5EF4-FFF2-40B4-BE49-F238E27FC236}">
                <a16:creationId xmlns:a16="http://schemas.microsoft.com/office/drawing/2014/main" id="{EABE1CFD-3E78-822C-9F86-AD714F3375AA}"/>
              </a:ext>
            </a:extLst>
          </p:cNvPr>
          <p:cNvGraphicFramePr>
            <a:graphicFrameLocks noGrp="1"/>
          </p:cNvGraphicFramePr>
          <p:nvPr>
            <p:extLst>
              <p:ext uri="{D42A27DB-BD31-4B8C-83A1-F6EECF244321}">
                <p14:modId xmlns:p14="http://schemas.microsoft.com/office/powerpoint/2010/main" val="2813744735"/>
              </p:ext>
            </p:extLst>
          </p:nvPr>
        </p:nvGraphicFramePr>
        <p:xfrm>
          <a:off x="804672" y="2660587"/>
          <a:ext cx="6121422" cy="919191"/>
        </p:xfrm>
        <a:graphic>
          <a:graphicData uri="http://schemas.openxmlformats.org/drawingml/2006/table">
            <a:tbl>
              <a:tblPr firstRow="1" firstCol="1" bandRow="1">
                <a:tableStyleId>{5C22544A-7EE6-4342-B048-85BDC9FD1C3A}</a:tableStyleId>
              </a:tblPr>
              <a:tblGrid>
                <a:gridCol w="2980595">
                  <a:extLst>
                    <a:ext uri="{9D8B030D-6E8A-4147-A177-3AD203B41FA5}">
                      <a16:colId xmlns:a16="http://schemas.microsoft.com/office/drawing/2014/main" val="2891675965"/>
                    </a:ext>
                  </a:extLst>
                </a:gridCol>
                <a:gridCol w="3140827">
                  <a:extLst>
                    <a:ext uri="{9D8B030D-6E8A-4147-A177-3AD203B41FA5}">
                      <a16:colId xmlns:a16="http://schemas.microsoft.com/office/drawing/2014/main" val="1533538998"/>
                    </a:ext>
                  </a:extLst>
                </a:gridCol>
              </a:tblGrid>
              <a:tr h="306397">
                <a:tc>
                  <a:txBody>
                    <a:bodyPr/>
                    <a:lstStyle/>
                    <a:p>
                      <a:pPr>
                        <a:lnSpc>
                          <a:spcPct val="115000"/>
                        </a:lnSpc>
                        <a:spcAft>
                          <a:spcPts val="800"/>
                        </a:spcAft>
                        <a:buNone/>
                      </a:pPr>
                      <a:r>
                        <a:rPr lang="en-NZ" sz="1200" kern="100">
                          <a:effectLst/>
                        </a:rPr>
                        <a:t>First Name</a:t>
                      </a:r>
                      <a:endParaRPr lang="en-NZ"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tc>
                  <a:txBody>
                    <a:bodyPr/>
                    <a:lstStyle/>
                    <a:p>
                      <a:pPr>
                        <a:lnSpc>
                          <a:spcPct val="115000"/>
                        </a:lnSpc>
                        <a:spcAft>
                          <a:spcPts val="800"/>
                        </a:spcAft>
                        <a:buNone/>
                      </a:pPr>
                      <a:r>
                        <a:rPr lang="en-NZ" sz="1200" kern="100">
                          <a:effectLst/>
                        </a:rPr>
                        <a:t>Email</a:t>
                      </a:r>
                      <a:endParaRPr lang="en-NZ"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769611653"/>
                  </a:ext>
                </a:extLst>
              </a:tr>
              <a:tr h="306397">
                <a:tc gridSpan="2">
                  <a:txBody>
                    <a:bodyPr/>
                    <a:lstStyle/>
                    <a:p>
                      <a:pPr>
                        <a:lnSpc>
                          <a:spcPct val="115000"/>
                        </a:lnSpc>
                        <a:spcAft>
                          <a:spcPts val="800"/>
                        </a:spcAft>
                        <a:buNone/>
                      </a:pPr>
                      <a:r>
                        <a:rPr lang="en-NZ" sz="1200" kern="100">
                          <a:effectLst/>
                        </a:rPr>
                        <a:t>{% for n in get_associated_objects("deal", object.hs_object_id, "contact") %}</a:t>
                      </a:r>
                      <a:endParaRPr lang="en-NZ"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tc hMerge="1">
                  <a:txBody>
                    <a:bodyPr/>
                    <a:lstStyle/>
                    <a:p>
                      <a:endParaRPr lang="en-NZ"/>
                    </a:p>
                  </a:txBody>
                  <a:tcPr/>
                </a:tc>
                <a:extLst>
                  <a:ext uri="{0D108BD9-81ED-4DB2-BD59-A6C34878D82A}">
                    <a16:rowId xmlns:a16="http://schemas.microsoft.com/office/drawing/2014/main" val="941068284"/>
                  </a:ext>
                </a:extLst>
              </a:tr>
              <a:tr h="306397">
                <a:tc>
                  <a:txBody>
                    <a:bodyPr/>
                    <a:lstStyle/>
                    <a:p>
                      <a:pPr>
                        <a:lnSpc>
                          <a:spcPct val="115000"/>
                        </a:lnSpc>
                        <a:spcAft>
                          <a:spcPts val="800"/>
                        </a:spcAft>
                        <a:buNone/>
                      </a:pPr>
                      <a:r>
                        <a:rPr lang="en-NZ" sz="1200" kern="100">
                          <a:effectLst/>
                        </a:rPr>
                        <a:t>{{ n.firstname }}</a:t>
                      </a:r>
                      <a:endParaRPr lang="en-NZ"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tc>
                  <a:txBody>
                    <a:bodyPr/>
                    <a:lstStyle/>
                    <a:p>
                      <a:pPr>
                        <a:lnSpc>
                          <a:spcPct val="115000"/>
                        </a:lnSpc>
                        <a:spcAft>
                          <a:spcPts val="800"/>
                        </a:spcAft>
                        <a:buNone/>
                      </a:pPr>
                      <a:r>
                        <a:rPr lang="en-NZ" sz="1200" kern="100" dirty="0">
                          <a:effectLst/>
                        </a:rPr>
                        <a:t>{{ </a:t>
                      </a:r>
                      <a:r>
                        <a:rPr lang="en-NZ" sz="1200" kern="100" dirty="0" err="1">
                          <a:effectLst/>
                        </a:rPr>
                        <a:t>n.email</a:t>
                      </a:r>
                      <a:r>
                        <a:rPr lang="en-NZ" sz="1200" kern="100" dirty="0">
                          <a:effectLst/>
                        </a:rPr>
                        <a:t> }}</a:t>
                      </a:r>
                      <a:endParaRPr lang="en-NZ" sz="12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838789977"/>
                  </a:ext>
                </a:extLst>
              </a:tr>
            </a:tbl>
          </a:graphicData>
        </a:graphic>
      </p:graphicFrame>
    </p:spTree>
    <p:extLst>
      <p:ext uri="{BB962C8B-B14F-4D97-AF65-F5344CB8AC3E}">
        <p14:creationId xmlns:p14="http://schemas.microsoft.com/office/powerpoint/2010/main" val="19383780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372976"/>
        </a:solidFill>
        <a:effectLst/>
      </p:bgPr>
    </p:bg>
    <p:spTree>
      <p:nvGrpSpPr>
        <p:cNvPr id="1" name="">
          <a:extLst>
            <a:ext uri="{FF2B5EF4-FFF2-40B4-BE49-F238E27FC236}">
              <a16:creationId xmlns:a16="http://schemas.microsoft.com/office/drawing/2014/main" id="{51A95CB1-C248-AE60-D796-2AD8EA45929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C450AD6-A4BE-649D-E051-742AC2238E41}"/>
              </a:ext>
            </a:extLst>
          </p:cNvPr>
          <p:cNvSpPr>
            <a:spLocks noGrp="1"/>
          </p:cNvSpPr>
          <p:nvPr>
            <p:ph type="ctrTitle"/>
          </p:nvPr>
        </p:nvSpPr>
        <p:spPr>
          <a:xfrm>
            <a:off x="199528" y="203929"/>
            <a:ext cx="8156448" cy="821627"/>
          </a:xfrm>
        </p:spPr>
        <p:txBody>
          <a:bodyPr>
            <a:normAutofit fontScale="90000"/>
          </a:bodyPr>
          <a:lstStyle/>
          <a:p>
            <a:r>
              <a:rPr lang="en-US" dirty="0">
                <a:solidFill>
                  <a:schemeClr val="bg1"/>
                </a:solidFill>
                <a:latin typeface="Outfit" pitchFamily="2" charset="0"/>
              </a:rPr>
              <a:t>Get Associated Objects</a:t>
            </a:r>
            <a:endParaRPr lang="en-NZ" dirty="0">
              <a:solidFill>
                <a:schemeClr val="bg1"/>
              </a:solidFill>
              <a:latin typeface="Outfit" pitchFamily="2" charset="0"/>
            </a:endParaRPr>
          </a:p>
        </p:txBody>
      </p:sp>
      <p:pic>
        <p:nvPicPr>
          <p:cNvPr id="7" name="Picture 6" descr="A logo with white text&#10;&#10;AI-generated content may be incorrect.">
            <a:extLst>
              <a:ext uri="{FF2B5EF4-FFF2-40B4-BE49-F238E27FC236}">
                <a16:creationId xmlns:a16="http://schemas.microsoft.com/office/drawing/2014/main" id="{E59BAA2E-3F9A-DB5C-5028-196BEC09E29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343527" y="-23002"/>
            <a:ext cx="2648945" cy="1293779"/>
          </a:xfrm>
          <a:prstGeom prst="rect">
            <a:avLst/>
          </a:prstGeom>
        </p:spPr>
      </p:pic>
      <p:sp>
        <p:nvSpPr>
          <p:cNvPr id="3" name="TextBox 2">
            <a:extLst>
              <a:ext uri="{FF2B5EF4-FFF2-40B4-BE49-F238E27FC236}">
                <a16:creationId xmlns:a16="http://schemas.microsoft.com/office/drawing/2014/main" id="{E5662DAE-F90E-B7C3-5139-8998300F818E}"/>
              </a:ext>
            </a:extLst>
          </p:cNvPr>
          <p:cNvSpPr txBox="1"/>
          <p:nvPr/>
        </p:nvSpPr>
        <p:spPr>
          <a:xfrm>
            <a:off x="822960" y="1270777"/>
            <a:ext cx="10981944" cy="877804"/>
          </a:xfrm>
          <a:prstGeom prst="rect">
            <a:avLst/>
          </a:prstGeom>
          <a:noFill/>
        </p:spPr>
        <p:txBody>
          <a:bodyPr wrap="square" rtlCol="0">
            <a:spAutoFit/>
          </a:bodyPr>
          <a:lstStyle/>
          <a:p>
            <a:pPr>
              <a:lnSpc>
                <a:spcPct val="115000"/>
              </a:lnSpc>
              <a:spcAft>
                <a:spcPts val="800"/>
              </a:spcAft>
              <a:buNone/>
            </a:pPr>
            <a:r>
              <a:rPr lang="en-NZ" sz="2000" b="1" kern="100" dirty="0">
                <a:solidFill>
                  <a:schemeClr val="bg1"/>
                </a:solidFill>
                <a:effectLst/>
                <a:latin typeface="Outfit" pitchFamily="2" charset="0"/>
                <a:ea typeface="Aptos" panose="020B0004020202020204" pitchFamily="34" charset="0"/>
                <a:cs typeface="Times New Roman" panose="02020603050405020304" pitchFamily="18" charset="0"/>
              </a:rPr>
              <a:t>For loop version with images</a:t>
            </a:r>
          </a:p>
          <a:p>
            <a:pPr marL="342900" indent="-342900">
              <a:lnSpc>
                <a:spcPct val="115000"/>
              </a:lnSpc>
              <a:spcAft>
                <a:spcPts val="800"/>
              </a:spcAft>
              <a:buFont typeface="Arial" panose="020B0604020202020204" pitchFamily="34" charset="0"/>
              <a:buChar char="•"/>
            </a:pPr>
            <a:r>
              <a:rPr lang="en-NZ" sz="2000" kern="100" dirty="0">
                <a:solidFill>
                  <a:schemeClr val="bg1"/>
                </a:solidFill>
                <a:latin typeface="Outfit" pitchFamily="2" charset="0"/>
                <a:ea typeface="Aptos" panose="020B0004020202020204" pitchFamily="34" charset="0"/>
                <a:cs typeface="Times New Roman" panose="02020603050405020304" pitchFamily="18" charset="0"/>
              </a:rPr>
              <a:t>Loop version with images is not currently supported on Microsoft PowerPoint </a:t>
            </a:r>
            <a:endParaRPr lang="en-NZ" sz="2000" kern="100" dirty="0">
              <a:solidFill>
                <a:schemeClr val="bg1"/>
              </a:solidFill>
              <a:effectLst/>
              <a:latin typeface="Outfit" pitchFamily="2"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161082495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372976"/>
        </a:solidFill>
        <a:effectLst/>
      </p:bgPr>
    </p:bg>
    <p:spTree>
      <p:nvGrpSpPr>
        <p:cNvPr id="1" name="">
          <a:extLst>
            <a:ext uri="{FF2B5EF4-FFF2-40B4-BE49-F238E27FC236}">
              <a16:creationId xmlns:a16="http://schemas.microsoft.com/office/drawing/2014/main" id="{1E34AEA9-ED59-D572-1C3E-910447831B3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C722B97-1D4F-DC3A-4124-179F7C415DCA}"/>
              </a:ext>
            </a:extLst>
          </p:cNvPr>
          <p:cNvSpPr>
            <a:spLocks noGrp="1"/>
          </p:cNvSpPr>
          <p:nvPr>
            <p:ph type="ctrTitle"/>
          </p:nvPr>
        </p:nvSpPr>
        <p:spPr>
          <a:xfrm>
            <a:off x="0" y="183974"/>
            <a:ext cx="8156448" cy="821627"/>
          </a:xfrm>
        </p:spPr>
        <p:txBody>
          <a:bodyPr>
            <a:normAutofit fontScale="90000"/>
          </a:bodyPr>
          <a:lstStyle/>
          <a:p>
            <a:r>
              <a:rPr lang="en-US" dirty="0">
                <a:solidFill>
                  <a:schemeClr val="bg1"/>
                </a:solidFill>
                <a:latin typeface="Outfit" pitchFamily="2" charset="0"/>
              </a:rPr>
              <a:t>Search By Unique IDs</a:t>
            </a:r>
            <a:endParaRPr lang="en-NZ" dirty="0">
              <a:solidFill>
                <a:schemeClr val="bg1"/>
              </a:solidFill>
              <a:latin typeface="Outfit" pitchFamily="2" charset="0"/>
            </a:endParaRPr>
          </a:p>
        </p:txBody>
      </p:sp>
      <p:pic>
        <p:nvPicPr>
          <p:cNvPr id="7" name="Picture 6" descr="A logo with white text&#10;&#10;AI-generated content may be incorrect.">
            <a:extLst>
              <a:ext uri="{FF2B5EF4-FFF2-40B4-BE49-F238E27FC236}">
                <a16:creationId xmlns:a16="http://schemas.microsoft.com/office/drawing/2014/main" id="{8248B638-87C7-096C-42F1-611BEE91E94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343527" y="-23002"/>
            <a:ext cx="2648945" cy="1293779"/>
          </a:xfrm>
          <a:prstGeom prst="rect">
            <a:avLst/>
          </a:prstGeom>
        </p:spPr>
      </p:pic>
      <p:sp>
        <p:nvSpPr>
          <p:cNvPr id="3" name="TextBox 2">
            <a:extLst>
              <a:ext uri="{FF2B5EF4-FFF2-40B4-BE49-F238E27FC236}">
                <a16:creationId xmlns:a16="http://schemas.microsoft.com/office/drawing/2014/main" id="{859F640E-3F9C-9B4D-47ED-0247672BB42D}"/>
              </a:ext>
            </a:extLst>
          </p:cNvPr>
          <p:cNvSpPr txBox="1"/>
          <p:nvPr/>
        </p:nvSpPr>
        <p:spPr>
          <a:xfrm>
            <a:off x="768096" y="1005601"/>
            <a:ext cx="11068928" cy="2144818"/>
          </a:xfrm>
          <a:prstGeom prst="rect">
            <a:avLst/>
          </a:prstGeom>
          <a:noFill/>
        </p:spPr>
        <p:txBody>
          <a:bodyPr wrap="square" rtlCol="0">
            <a:spAutoFit/>
          </a:bodyPr>
          <a:lstStyle/>
          <a:p>
            <a:pPr>
              <a:lnSpc>
                <a:spcPct val="115000"/>
              </a:lnSpc>
              <a:spcAft>
                <a:spcPts val="800"/>
              </a:spcAft>
              <a:buNone/>
            </a:pPr>
            <a:r>
              <a:rPr lang="en-NZ" sz="2000" b="1" kern="100" dirty="0">
                <a:solidFill>
                  <a:schemeClr val="bg1"/>
                </a:solidFill>
                <a:effectLst/>
                <a:latin typeface="Outfit" pitchFamily="2" charset="0"/>
                <a:ea typeface="Aptos" panose="020B0004020202020204" pitchFamily="34" charset="0"/>
                <a:cs typeface="Times New Roman" panose="02020603050405020304" pitchFamily="18" charset="0"/>
              </a:rPr>
              <a:t>Get Singular Version </a:t>
            </a:r>
          </a:p>
          <a:p>
            <a:pPr marL="285750" lvl="0" indent="-285750">
              <a:lnSpc>
                <a:spcPct val="115000"/>
              </a:lnSpc>
              <a:spcAft>
                <a:spcPts val="800"/>
              </a:spcAft>
              <a:buFont typeface="Arial" panose="020B0604020202020204" pitchFamily="34" charset="0"/>
              <a:buChar char="•"/>
              <a:tabLst>
                <a:tab pos="457200" algn="l"/>
              </a:tabLst>
            </a:pPr>
            <a:r>
              <a:rPr lang="en-NZ" sz="2000" kern="100" dirty="0">
                <a:solidFill>
                  <a:schemeClr val="bg1"/>
                </a:solidFill>
                <a:effectLst/>
                <a:latin typeface="Outfit" pitchFamily="2" charset="0"/>
                <a:ea typeface="Aptos" panose="020B0004020202020204" pitchFamily="34" charset="0"/>
                <a:cs typeface="Times New Roman" panose="02020603050405020304" pitchFamily="18" charset="0"/>
              </a:rPr>
              <a:t>This shows the deal name of the with the HubSpot ID: 32226481156</a:t>
            </a:r>
          </a:p>
          <a:p>
            <a:pPr>
              <a:lnSpc>
                <a:spcPct val="115000"/>
              </a:lnSpc>
              <a:spcAft>
                <a:spcPts val="800"/>
              </a:spcAft>
            </a:pPr>
            <a:r>
              <a:rPr lang="en-NZ" sz="2000" kern="100" dirty="0">
                <a:solidFill>
                  <a:schemeClr val="bg1"/>
                </a:solidFill>
                <a:effectLst/>
                <a:latin typeface="Outfit" pitchFamily="2" charset="0"/>
                <a:ea typeface="Aptos" panose="020B0004020202020204" pitchFamily="34" charset="0"/>
                <a:cs typeface="Times New Roman" panose="02020603050405020304" pitchFamily="18" charset="0"/>
              </a:rPr>
              <a:t>Search for the unique ID of and show me the deal name: {{ </a:t>
            </a:r>
            <a:r>
              <a:rPr lang="en-NZ" sz="2000" kern="100" dirty="0" err="1">
                <a:solidFill>
                  <a:schemeClr val="bg1"/>
                </a:solidFill>
                <a:effectLst/>
                <a:latin typeface="Outfit" pitchFamily="2" charset="0"/>
                <a:ea typeface="Aptos" panose="020B0004020202020204" pitchFamily="34" charset="0"/>
                <a:cs typeface="Times New Roman" panose="02020603050405020304" pitchFamily="18" charset="0"/>
              </a:rPr>
              <a:t>search_by_unique_ids</a:t>
            </a:r>
            <a:r>
              <a:rPr lang="en-NZ" sz="2000" kern="100" dirty="0">
                <a:solidFill>
                  <a:schemeClr val="bg1"/>
                </a:solidFill>
                <a:effectLst/>
                <a:latin typeface="Outfit" pitchFamily="2" charset="0"/>
                <a:ea typeface="Aptos" panose="020B0004020202020204" pitchFamily="34" charset="0"/>
                <a:cs typeface="Times New Roman" panose="02020603050405020304" pitchFamily="18" charset="0"/>
              </a:rPr>
              <a:t>(“deal”,[ 32226481156 ])[0].</a:t>
            </a:r>
            <a:r>
              <a:rPr lang="en-NZ" sz="2000" kern="100" dirty="0" err="1">
                <a:solidFill>
                  <a:schemeClr val="bg1"/>
                </a:solidFill>
                <a:effectLst/>
                <a:latin typeface="Outfit" pitchFamily="2" charset="0"/>
                <a:ea typeface="Aptos" panose="020B0004020202020204" pitchFamily="34" charset="0"/>
                <a:cs typeface="Times New Roman" panose="02020603050405020304" pitchFamily="18" charset="0"/>
              </a:rPr>
              <a:t>dealname</a:t>
            </a:r>
            <a:r>
              <a:rPr lang="en-NZ" sz="2000" kern="100" dirty="0">
                <a:solidFill>
                  <a:schemeClr val="bg1"/>
                </a:solidFill>
                <a:effectLst/>
                <a:latin typeface="Outfit" pitchFamily="2" charset="0"/>
                <a:ea typeface="Aptos" panose="020B0004020202020204" pitchFamily="34" charset="0"/>
                <a:cs typeface="Times New Roman" panose="02020603050405020304" pitchFamily="18" charset="0"/>
              </a:rPr>
              <a:t> }}</a:t>
            </a:r>
          </a:p>
          <a:p>
            <a:pPr>
              <a:lnSpc>
                <a:spcPct val="115000"/>
              </a:lnSpc>
              <a:spcAft>
                <a:spcPts val="800"/>
              </a:spcAft>
              <a:buNone/>
            </a:pPr>
            <a:endParaRPr lang="en-NZ" sz="2000" b="1" kern="100" dirty="0">
              <a:solidFill>
                <a:schemeClr val="bg1"/>
              </a:solidFill>
              <a:effectLst/>
              <a:latin typeface="Outfit" pitchFamily="2"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208659553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270</TotalTime>
  <Words>1894</Words>
  <Application>Microsoft Office PowerPoint</Application>
  <PresentationFormat>Widescreen</PresentationFormat>
  <Paragraphs>208</Paragraphs>
  <Slides>23</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23</vt:i4>
      </vt:variant>
    </vt:vector>
  </HeadingPairs>
  <TitlesOfParts>
    <vt:vector size="29" baseType="lpstr">
      <vt:lpstr>Aptos</vt:lpstr>
      <vt:lpstr>Aptos Display</vt:lpstr>
      <vt:lpstr>Arial</vt:lpstr>
      <vt:lpstr>Outfit</vt:lpstr>
      <vt:lpstr>Symbol</vt:lpstr>
      <vt:lpstr>Office Theme</vt:lpstr>
      <vt:lpstr>Basic HubSpot Property Token PowerPoint Demo (Deal)</vt:lpstr>
      <vt:lpstr>Required Tokens to use PowerPoint Template</vt:lpstr>
      <vt:lpstr>Basic Tokens</vt:lpstr>
      <vt:lpstr>PowerPoint Presentation</vt:lpstr>
      <vt:lpstr>Basic Tokens in text boxes</vt:lpstr>
      <vt:lpstr>Get Associated Objects</vt:lpstr>
      <vt:lpstr>Get Associated Objects</vt:lpstr>
      <vt:lpstr>Get Associated Objects</vt:lpstr>
      <vt:lpstr>Search By Unique IDs</vt:lpstr>
      <vt:lpstr>Search By Unique IDs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Taea Lambert</dc:creator>
  <cp:lastModifiedBy>Taea Lambert</cp:lastModifiedBy>
  <cp:revision>11</cp:revision>
  <dcterms:created xsi:type="dcterms:W3CDTF">2025-04-22T22:29:04Z</dcterms:created>
  <dcterms:modified xsi:type="dcterms:W3CDTF">2025-04-23T02:59:56Z</dcterms:modified>
</cp:coreProperties>
</file>